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Lato"/>
      <p:regular r:id="rId34"/>
      <p:bold r:id="rId35"/>
      <p:italic r:id="rId36"/>
      <p:boldItalic r:id="rId37"/>
    </p:embeddedFont>
    <p:embeddedFont>
      <p:font typeface="Palatino Linotype"/>
      <p:regular r:id="rId38"/>
      <p:bold r:id="rId39"/>
      <p:italic r:id="rId40"/>
      <p:boldItalic r:id="rId41"/>
    </p:embeddedFont>
    <p:embeddedFont>
      <p:font typeface="Helvetica Neue"/>
      <p:regular r:id="rId42"/>
      <p:bold r:id="rId43"/>
      <p:italic r:id="rId44"/>
      <p:boldItalic r:id="rId45"/>
    </p:embeddedFont>
    <p:embeddedFont>
      <p:font typeface="Helvetica Neue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8A5650-BAC8-4646-A140-66BB22F5FFA6}">
  <a:tblStyle styleId="{C48A5650-BAC8-4646-A140-66BB22F5FFA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alatinoLinotype-italic.fntdata"/><Relationship Id="rId42" Type="http://schemas.openxmlformats.org/officeDocument/2006/relationships/font" Target="fonts/HelveticaNeue-regular.fntdata"/><Relationship Id="rId41" Type="http://schemas.openxmlformats.org/officeDocument/2006/relationships/font" Target="fonts/PalatinoLinotype-boldItalic.fntdata"/><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HelveticaNeueLight-regular.fntdata"/><Relationship Id="rId45"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Lato-bold.fntdata"/><Relationship Id="rId34" Type="http://schemas.openxmlformats.org/officeDocument/2006/relationships/font" Target="fonts/Lato-regular.fntdata"/><Relationship Id="rId37" Type="http://schemas.openxmlformats.org/officeDocument/2006/relationships/font" Target="fonts/Lato-boldItalic.fntdata"/><Relationship Id="rId36" Type="http://schemas.openxmlformats.org/officeDocument/2006/relationships/font" Target="fonts/Lato-italic.fntdata"/><Relationship Id="rId39" Type="http://schemas.openxmlformats.org/officeDocument/2006/relationships/font" Target="fonts/PalatinoLinotype-bold.fntdata"/><Relationship Id="rId38" Type="http://schemas.openxmlformats.org/officeDocument/2006/relationships/font" Target="fonts/PalatinoLinotype-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947b4b92e_1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12947b4b92e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947b4b619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12947b4b619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03" name="Google Shape;303;g12947b4b619_0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947b4b92e_1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12947b4b92e_1_1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g12947b4b92e_1_1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947b4b92e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12947b4b92e_1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947b4b619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12947b4b619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464" name="Google Shape;464;g12947b4b619_0_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2947b4b92e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12947b4b92e_1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29999d4c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29999d4c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2947b4b92e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12947b4b92e_1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947b4b619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12947b4b619_0_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58" name="Google Shape;658;g12947b4b619_0_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299fd20a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299fd20a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2947b4b61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2947b4b61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947b4b92e_1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12947b4b92e_1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61" name="Google Shape;161;g12947b4b92e_1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286f6ee8e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286f6ee8e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286f6ee8e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286f6ee8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286f6ee8e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286f6ee8e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9999d4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9999d4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2947b4b619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g12947b4b619_0_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39" name="Google Shape;839;g12947b4b619_0_1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2947b4b92e_1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g12947b4b92e_1_2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955" name="Google Shape;955;g12947b4b92e_1_2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2947b4b92e_1_2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3" name="Google Shape;973;g12947b4b92e_1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947b4b92e_1_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12947b4b92e_1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947b4b92e_1_1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12947b4b92e_1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947b4b619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12947b4b619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08" name="Google Shape;208;g12947b4b619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947b4b92e_1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12947b4b92e_1_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2947b4b92e_1_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947b4b92e_1_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12947b4b92e_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947b4b92e_1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12947b4b92e_1_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12947b4b92e_1_2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947b4b92e_1_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12947b4b92e_1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Subtitle Blue" showMasterSp="0">
  <p:cSld name="4_Title/Subtitle Blue">
    <p:bg>
      <p:bgPr>
        <a:solidFill>
          <a:schemeClr val="lt1">
            <a:alpha val="78431"/>
          </a:schemeClr>
        </a:solidFill>
      </p:bgPr>
    </p:bg>
    <p:spTree>
      <p:nvGrpSpPr>
        <p:cNvPr id="59" name="Shape 59"/>
        <p:cNvGrpSpPr/>
        <p:nvPr/>
      </p:nvGrpSpPr>
      <p:grpSpPr>
        <a:xfrm>
          <a:off x="0" y="0"/>
          <a:ext cx="0" cy="0"/>
          <a:chOff x="0" y="0"/>
          <a:chExt cx="0" cy="0"/>
        </a:xfrm>
      </p:grpSpPr>
      <p:sp>
        <p:nvSpPr>
          <p:cNvPr id="60" name="Google Shape;60;p14"/>
          <p:cNvSpPr/>
          <p:nvPr/>
        </p:nvSpPr>
        <p:spPr>
          <a:xfrm>
            <a:off x="0" y="3225800"/>
            <a:ext cx="9144000" cy="1917700"/>
          </a:xfrm>
          <a:prstGeom prst="rect">
            <a:avLst/>
          </a:prstGeom>
          <a:solidFill>
            <a:srgbClr val="002142"/>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61" name="Google Shape;61;p14"/>
          <p:cNvSpPr txBox="1"/>
          <p:nvPr>
            <p:ph type="title"/>
          </p:nvPr>
        </p:nvSpPr>
        <p:spPr>
          <a:xfrm>
            <a:off x="228600" y="3257550"/>
            <a:ext cx="8915400" cy="750193"/>
          </a:xfrm>
          <a:prstGeom prst="rect">
            <a:avLst/>
          </a:prstGeom>
          <a:noFill/>
          <a:ln>
            <a:noFill/>
          </a:ln>
        </p:spPr>
        <p:txBody>
          <a:bodyPr anchorCtr="0" anchor="ctr" bIns="60950" lIns="548625" spcFirstLastPara="1" rIns="274325" wrap="square" tIns="548625">
            <a:normAutofit/>
          </a:bodyPr>
          <a:lstStyle>
            <a:lvl1pPr lvl="0" algn="r">
              <a:lnSpc>
                <a:spcPct val="90000"/>
              </a:lnSpc>
              <a:spcBef>
                <a:spcPts val="0"/>
              </a:spcBef>
              <a:spcAft>
                <a:spcPts val="0"/>
              </a:spcAft>
              <a:buSzPts val="1100"/>
              <a:buNone/>
              <a:defRPr b="0" i="0" sz="33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62" name="Google Shape;62;p14"/>
          <p:cNvSpPr txBox="1"/>
          <p:nvPr>
            <p:ph idx="1" type="body"/>
          </p:nvPr>
        </p:nvSpPr>
        <p:spPr>
          <a:xfrm>
            <a:off x="411480" y="3915292"/>
            <a:ext cx="8732520" cy="549651"/>
          </a:xfrm>
          <a:prstGeom prst="rect">
            <a:avLst/>
          </a:prstGeom>
          <a:noFill/>
          <a:ln>
            <a:noFill/>
          </a:ln>
        </p:spPr>
        <p:txBody>
          <a:bodyPr anchorCtr="0" anchor="ctr" bIns="60950" lIns="452625" spcFirstLastPara="1" rIns="274325" wrap="square" tIns="274325">
            <a:noAutofit/>
          </a:bodyPr>
          <a:lstStyle>
            <a:lvl1pPr indent="-228600" lvl="0" marL="457200" algn="r">
              <a:lnSpc>
                <a:spcPct val="100000"/>
              </a:lnSpc>
              <a:spcBef>
                <a:spcPts val="0"/>
              </a:spcBef>
              <a:spcAft>
                <a:spcPts val="0"/>
              </a:spcAft>
              <a:buSzPts val="1400"/>
              <a:buNone/>
              <a:defRPr sz="1400" cap="none">
                <a:solidFill>
                  <a:schemeClr val="lt1"/>
                </a:solidFill>
                <a:latin typeface="Helvetica Neue"/>
                <a:ea typeface="Helvetica Neue"/>
                <a:cs typeface="Helvetica Neue"/>
                <a:sym typeface="Helvetica Neue"/>
              </a:defRPr>
            </a:lvl1pPr>
            <a:lvl2pPr indent="-228600" lvl="1" marL="914400" algn="l">
              <a:lnSpc>
                <a:spcPct val="100000"/>
              </a:lnSpc>
              <a:spcBef>
                <a:spcPts val="600"/>
              </a:spcBef>
              <a:spcAft>
                <a:spcPts val="0"/>
              </a:spcAft>
              <a:buSzPts val="2600"/>
              <a:buNone/>
              <a:defRPr sz="2600">
                <a:solidFill>
                  <a:srgbClr val="FFFFFF"/>
                </a:solidFill>
              </a:defRPr>
            </a:lvl2pPr>
            <a:lvl3pPr indent="-317500" lvl="2" marL="1371600" algn="l">
              <a:lnSpc>
                <a:spcPct val="100000"/>
              </a:lnSpc>
              <a:spcBef>
                <a:spcPts val="1800"/>
              </a:spcBef>
              <a:spcAft>
                <a:spcPts val="0"/>
              </a:spcAft>
              <a:buSzPts val="1400"/>
              <a:buChar char="✔"/>
              <a:defRPr/>
            </a:lvl3pPr>
            <a:lvl4pPr indent="-317500" lvl="3" marL="1828800" algn="l">
              <a:lnSpc>
                <a:spcPct val="90000"/>
              </a:lnSpc>
              <a:spcBef>
                <a:spcPts val="1800"/>
              </a:spcBef>
              <a:spcAft>
                <a:spcPts val="0"/>
              </a:spcAft>
              <a:buSzPts val="1400"/>
              <a:buChar char="•"/>
              <a:defRPr/>
            </a:lvl4pPr>
            <a:lvl5pPr indent="-317500" lvl="4" marL="2286000" algn="l">
              <a:lnSpc>
                <a:spcPct val="90000"/>
              </a:lnSpc>
              <a:spcBef>
                <a:spcPts val="1800"/>
              </a:spcBef>
              <a:spcAft>
                <a:spcPts val="0"/>
              </a:spcAft>
              <a:buSzPts val="1400"/>
              <a:buChar char="•"/>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pic>
        <p:nvPicPr>
          <p:cNvPr id="63" name="Google Shape;63;p14"/>
          <p:cNvPicPr preferRelativeResize="0"/>
          <p:nvPr/>
        </p:nvPicPr>
        <p:blipFill rotWithShape="1">
          <a:blip r:embed="rId2">
            <a:alphaModFix/>
          </a:blip>
          <a:srcRect b="0" l="0" r="0" t="0"/>
          <a:stretch/>
        </p:blipFill>
        <p:spPr>
          <a:xfrm>
            <a:off x="7086600" y="1275588"/>
            <a:ext cx="1819615" cy="326597"/>
          </a:xfrm>
          <a:prstGeom prst="rect">
            <a:avLst/>
          </a:prstGeom>
          <a:noFill/>
          <a:ln>
            <a:noFill/>
          </a:ln>
        </p:spPr>
      </p:pic>
      <p:pic>
        <p:nvPicPr>
          <p:cNvPr id="64" name="Google Shape;64;p14"/>
          <p:cNvPicPr preferRelativeResize="0"/>
          <p:nvPr/>
        </p:nvPicPr>
        <p:blipFill rotWithShape="1">
          <a:blip r:embed="rId3">
            <a:alphaModFix/>
          </a:blip>
          <a:srcRect b="45624" l="0" r="0" t="18751"/>
          <a:stretch/>
        </p:blipFill>
        <p:spPr>
          <a:xfrm>
            <a:off x="0" y="0"/>
            <a:ext cx="9144000" cy="3257550"/>
          </a:xfrm>
          <a:prstGeom prst="rect">
            <a:avLst/>
          </a:prstGeom>
          <a:noFill/>
          <a:ln>
            <a:noFill/>
          </a:ln>
        </p:spPr>
      </p:pic>
      <p:sp>
        <p:nvSpPr>
          <p:cNvPr id="65" name="Google Shape;65;p14"/>
          <p:cNvSpPr/>
          <p:nvPr/>
        </p:nvSpPr>
        <p:spPr>
          <a:xfrm>
            <a:off x="0" y="3258693"/>
            <a:ext cx="9144000" cy="27432"/>
          </a:xfrm>
          <a:prstGeom prst="rect">
            <a:avLst/>
          </a:prstGeom>
          <a:solidFill>
            <a:srgbClr val="959595"/>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pic>
        <p:nvPicPr>
          <p:cNvPr id="66" name="Google Shape;66;p14"/>
          <p:cNvPicPr preferRelativeResize="0"/>
          <p:nvPr/>
        </p:nvPicPr>
        <p:blipFill rotWithShape="1">
          <a:blip r:embed="rId2">
            <a:alphaModFix/>
          </a:blip>
          <a:srcRect b="0" l="0" r="0" t="0"/>
          <a:stretch/>
        </p:blipFill>
        <p:spPr>
          <a:xfrm>
            <a:off x="6493423" y="4757999"/>
            <a:ext cx="1414368" cy="253861"/>
          </a:xfrm>
          <a:prstGeom prst="rect">
            <a:avLst/>
          </a:prstGeom>
          <a:noFill/>
          <a:ln>
            <a:noFill/>
          </a:ln>
        </p:spPr>
      </p:pic>
      <p:sp>
        <p:nvSpPr>
          <p:cNvPr id="67" name="Google Shape;67;p14"/>
          <p:cNvSpPr txBox="1"/>
          <p:nvPr/>
        </p:nvSpPr>
        <p:spPr>
          <a:xfrm>
            <a:off x="7979324" y="4774057"/>
            <a:ext cx="993227"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C0BFB8"/>
                </a:solidFill>
                <a:latin typeface="Helvetica Neue Light"/>
                <a:ea typeface="Helvetica Neue Light"/>
                <a:cs typeface="Helvetica Neue Light"/>
                <a:sym typeface="Helvetica Neue Light"/>
              </a:rPr>
              <a:t>KATZ SCHOOL</a:t>
            </a:r>
            <a:endParaRPr b="0" i="0" sz="900" u="none" cap="none" strike="noStrike">
              <a:solidFill>
                <a:srgbClr val="C0BFB8"/>
              </a:solidFill>
              <a:latin typeface="Helvetica Neue Light"/>
              <a:ea typeface="Helvetica Neue Light"/>
              <a:cs typeface="Helvetica Neue Light"/>
              <a:sym typeface="Helvetica Neue Light"/>
            </a:endParaRPr>
          </a:p>
        </p:txBody>
      </p:sp>
      <p:cxnSp>
        <p:nvCxnSpPr>
          <p:cNvPr id="68" name="Google Shape;68;p14"/>
          <p:cNvCxnSpPr/>
          <p:nvPr/>
        </p:nvCxnSpPr>
        <p:spPr>
          <a:xfrm>
            <a:off x="7979324" y="4775474"/>
            <a:ext cx="0" cy="218911"/>
          </a:xfrm>
          <a:prstGeom prst="straightConnector1">
            <a:avLst/>
          </a:prstGeom>
          <a:noFill/>
          <a:ln cap="flat" cmpd="sng" w="9525">
            <a:solidFill>
              <a:srgbClr val="C0BFB8"/>
            </a:solidFill>
            <a:prstDash val="solid"/>
            <a:round/>
            <a:headEnd len="sm" w="sm" type="none"/>
            <a:tailEnd len="sm" w="sm" type="none"/>
          </a:ln>
        </p:spPr>
      </p:cxn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spTree>
      <p:nvGrpSpPr>
        <p:cNvPr id="69" name="Shape 69"/>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p:cSld name="One Content">
    <p:spTree>
      <p:nvGrpSpPr>
        <p:cNvPr id="70" name="Shape 70"/>
        <p:cNvGrpSpPr/>
        <p:nvPr/>
      </p:nvGrpSpPr>
      <p:grpSpPr>
        <a:xfrm>
          <a:off x="0" y="0"/>
          <a:ext cx="0" cy="0"/>
          <a:chOff x="0" y="0"/>
          <a:chExt cx="0" cy="0"/>
        </a:xfrm>
      </p:grpSpPr>
      <p:sp>
        <p:nvSpPr>
          <p:cNvPr id="71" name="Google Shape;71;p16"/>
          <p:cNvSpPr txBox="1"/>
          <p:nvPr>
            <p:ph idx="1" type="body"/>
          </p:nvPr>
        </p:nvSpPr>
        <p:spPr>
          <a:xfrm>
            <a:off x="0" y="971550"/>
            <a:ext cx="9132239" cy="3657600"/>
          </a:xfrm>
          <a:prstGeom prst="rect">
            <a:avLst/>
          </a:prstGeom>
          <a:noFill/>
          <a:ln>
            <a:noFill/>
          </a:ln>
        </p:spPr>
        <p:txBody>
          <a:bodyPr anchorCtr="0" anchor="t" bIns="60950" lIns="452625" spcFirstLastPara="1" rIns="548625" wrap="square" tIns="274325">
            <a:noAutofit/>
          </a:bodyPr>
          <a:lstStyle>
            <a:lvl1pPr indent="-228600" lvl="0" marL="457200" algn="l">
              <a:lnSpc>
                <a:spcPct val="100000"/>
              </a:lnSpc>
              <a:spcBef>
                <a:spcPts val="0"/>
              </a:spcBef>
              <a:spcAft>
                <a:spcPts val="0"/>
              </a:spcAft>
              <a:buSzPts val="2100"/>
              <a:buNone/>
              <a:defRPr b="0" i="0" sz="2100">
                <a:solidFill>
                  <a:schemeClr val="dk1"/>
                </a:solidFill>
                <a:latin typeface="Helvetica Neue Light"/>
                <a:ea typeface="Helvetica Neue Light"/>
                <a:cs typeface="Helvetica Neue Light"/>
                <a:sym typeface="Helvetica Neue Light"/>
              </a:defRPr>
            </a:lvl1pPr>
            <a:lvl2pPr indent="-342900" lvl="1" marL="914400" algn="l">
              <a:lnSpc>
                <a:spcPct val="100000"/>
              </a:lnSpc>
              <a:spcBef>
                <a:spcPts val="1800"/>
              </a:spcBef>
              <a:spcAft>
                <a:spcPts val="0"/>
              </a:spcAft>
              <a:buSzPts val="1800"/>
              <a:buChar char="•"/>
              <a:defRPr b="0" i="0" sz="1800">
                <a:solidFill>
                  <a:schemeClr val="dk1"/>
                </a:solidFill>
                <a:latin typeface="Helvetica Neue Light"/>
                <a:ea typeface="Helvetica Neue Light"/>
                <a:cs typeface="Helvetica Neue Light"/>
                <a:sym typeface="Helvetica Neue Light"/>
              </a:defRPr>
            </a:lvl2pPr>
            <a:lvl3pPr indent="-323850" lvl="2" marL="1371600" algn="l">
              <a:lnSpc>
                <a:spcPct val="100000"/>
              </a:lnSpc>
              <a:spcBef>
                <a:spcPts val="1800"/>
              </a:spcBef>
              <a:spcAft>
                <a:spcPts val="0"/>
              </a:spcAft>
              <a:buSzPts val="1500"/>
              <a:buChar char="✔"/>
              <a:defRPr b="0" i="0" sz="1500">
                <a:solidFill>
                  <a:schemeClr val="dk1"/>
                </a:solidFill>
                <a:latin typeface="Helvetica Neue Light"/>
                <a:ea typeface="Helvetica Neue Light"/>
                <a:cs typeface="Helvetica Neue Light"/>
                <a:sym typeface="Helvetica Neue Light"/>
              </a:defRPr>
            </a:lvl3pPr>
            <a:lvl4pPr indent="-304800" lvl="3" marL="1828800" algn="l">
              <a:lnSpc>
                <a:spcPct val="100000"/>
              </a:lnSpc>
              <a:spcBef>
                <a:spcPts val="1800"/>
              </a:spcBef>
              <a:spcAft>
                <a:spcPts val="0"/>
              </a:spcAft>
              <a:buSzPts val="1200"/>
              <a:buChar char="•"/>
              <a:defRPr b="0" i="0" sz="1200">
                <a:solidFill>
                  <a:schemeClr val="dk1"/>
                </a:solidFill>
                <a:latin typeface="Helvetica Neue Light"/>
                <a:ea typeface="Helvetica Neue Light"/>
                <a:cs typeface="Helvetica Neue Light"/>
                <a:sym typeface="Helvetica Neue Light"/>
              </a:defRPr>
            </a:lvl4pPr>
            <a:lvl5pPr indent="-298450" lvl="4" marL="2286000" algn="l">
              <a:lnSpc>
                <a:spcPct val="100000"/>
              </a:lnSpc>
              <a:spcBef>
                <a:spcPts val="1800"/>
              </a:spcBef>
              <a:spcAft>
                <a:spcPts val="0"/>
              </a:spcAft>
              <a:buSzPts val="1100"/>
              <a:buChar char="•"/>
              <a:defRPr b="0" i="0" sz="1100">
                <a:solidFill>
                  <a:schemeClr val="dk1"/>
                </a:solidFill>
                <a:latin typeface="Helvetica Neue Light"/>
                <a:ea typeface="Helvetica Neue Light"/>
                <a:cs typeface="Helvetica Neue Light"/>
                <a:sym typeface="Helvetica Neue Light"/>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72" name="Google Shape;72;p16"/>
          <p:cNvSpPr txBox="1"/>
          <p:nvPr>
            <p:ph type="title"/>
          </p:nvPr>
        </p:nvSpPr>
        <p:spPr>
          <a:xfrm>
            <a:off x="-11760" y="14"/>
            <a:ext cx="9144000" cy="1085836"/>
          </a:xfrm>
          <a:prstGeom prst="rect">
            <a:avLst/>
          </a:prstGeom>
          <a:noFill/>
          <a:ln>
            <a:noFill/>
          </a:ln>
        </p:spPr>
        <p:txBody>
          <a:bodyPr anchorCtr="0" anchor="t" bIns="60950" lIns="548625" spcFirstLastPara="1" rIns="548625" wrap="square" tIns="548625">
            <a:normAutofit/>
          </a:bodyPr>
          <a:lstStyle>
            <a:lvl1pPr lvl="0" algn="l">
              <a:lnSpc>
                <a:spcPct val="90000"/>
              </a:lnSpc>
              <a:spcBef>
                <a:spcPts val="0"/>
              </a:spcBef>
              <a:spcAft>
                <a:spcPts val="0"/>
              </a:spcAft>
              <a:buSzPts val="1100"/>
              <a:buNone/>
              <a:defRPr sz="3000">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73" name="Google Shape;73;p16"/>
          <p:cNvSpPr txBox="1"/>
          <p:nvPr>
            <p:ph idx="12" type="sldNum"/>
          </p:nvPr>
        </p:nvSpPr>
        <p:spPr>
          <a:xfrm>
            <a:off x="8286750" y="4802817"/>
            <a:ext cx="514350" cy="226383"/>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和内容">
  <p:cSld name="1_标题和内容">
    <p:spTree>
      <p:nvGrpSpPr>
        <p:cNvPr id="74" name="Shape 74"/>
        <p:cNvGrpSpPr/>
        <p:nvPr/>
      </p:nvGrpSpPr>
      <p:grpSpPr>
        <a:xfrm>
          <a:off x="0" y="0"/>
          <a:ext cx="0" cy="0"/>
          <a:chOff x="0" y="0"/>
          <a:chExt cx="0" cy="0"/>
        </a:xfrm>
      </p:grpSpPr>
      <p:cxnSp>
        <p:nvCxnSpPr>
          <p:cNvPr id="75" name="Google Shape;75;p17"/>
          <p:cNvCxnSpPr/>
          <p:nvPr/>
        </p:nvCxnSpPr>
        <p:spPr>
          <a:xfrm>
            <a:off x="0" y="555526"/>
            <a:ext cx="9144000" cy="0"/>
          </a:xfrm>
          <a:prstGeom prst="straightConnector1">
            <a:avLst/>
          </a:prstGeom>
          <a:noFill/>
          <a:ln cap="flat" cmpd="sng" w="22225">
            <a:solidFill>
              <a:srgbClr val="969696"/>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showMasterSp="0">
  <p:cSld name="4_Section Break">
    <p:bg>
      <p:bgPr>
        <a:solidFill>
          <a:srgbClr val="002142"/>
        </a:solidFill>
      </p:bgPr>
    </p:bg>
    <p:spTree>
      <p:nvGrpSpPr>
        <p:cNvPr id="76" name="Shape 76"/>
        <p:cNvGrpSpPr/>
        <p:nvPr/>
      </p:nvGrpSpPr>
      <p:grpSpPr>
        <a:xfrm>
          <a:off x="0" y="0"/>
          <a:ext cx="0" cy="0"/>
          <a:chOff x="0" y="0"/>
          <a:chExt cx="0" cy="0"/>
        </a:xfrm>
      </p:grpSpPr>
      <p:sp>
        <p:nvSpPr>
          <p:cNvPr id="77" name="Google Shape;77;p18"/>
          <p:cNvSpPr/>
          <p:nvPr/>
        </p:nvSpPr>
        <p:spPr>
          <a:xfrm>
            <a:off x="-2722" y="1612901"/>
            <a:ext cx="9146722" cy="1917700"/>
          </a:xfrm>
          <a:prstGeom prst="rect">
            <a:avLst/>
          </a:prstGeom>
          <a:solidFill>
            <a:srgbClr val="0D518E"/>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78" name="Google Shape;78;p18"/>
          <p:cNvSpPr txBox="1"/>
          <p:nvPr>
            <p:ph type="title"/>
          </p:nvPr>
        </p:nvSpPr>
        <p:spPr>
          <a:xfrm>
            <a:off x="242207" y="1771650"/>
            <a:ext cx="8915400" cy="750193"/>
          </a:xfrm>
          <a:prstGeom prst="rect">
            <a:avLst/>
          </a:prstGeom>
          <a:noFill/>
          <a:ln>
            <a:noFill/>
          </a:ln>
        </p:spPr>
        <p:txBody>
          <a:bodyPr anchorCtr="0" anchor="ctr" bIns="60950" lIns="548625" spcFirstLastPara="1" rIns="274325" wrap="square" tIns="548625">
            <a:normAutofit/>
          </a:bodyPr>
          <a:lstStyle>
            <a:lvl1pPr lvl="0" algn="r">
              <a:lnSpc>
                <a:spcPct val="90000"/>
              </a:lnSpc>
              <a:spcBef>
                <a:spcPts val="0"/>
              </a:spcBef>
              <a:spcAft>
                <a:spcPts val="0"/>
              </a:spcAft>
              <a:buSzPts val="1100"/>
              <a:buNone/>
              <a:defRPr b="0" i="0" sz="33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79" name="Google Shape;79;p18"/>
          <p:cNvSpPr txBox="1"/>
          <p:nvPr>
            <p:ph idx="1" type="body"/>
          </p:nvPr>
        </p:nvSpPr>
        <p:spPr>
          <a:xfrm>
            <a:off x="408758" y="2497193"/>
            <a:ext cx="8732520" cy="549651"/>
          </a:xfrm>
          <a:prstGeom prst="rect">
            <a:avLst/>
          </a:prstGeom>
          <a:noFill/>
          <a:ln>
            <a:noFill/>
          </a:ln>
        </p:spPr>
        <p:txBody>
          <a:bodyPr anchorCtr="0" anchor="ctr" bIns="60950" lIns="452625" spcFirstLastPara="1" rIns="274325" wrap="square" tIns="274325">
            <a:noAutofit/>
          </a:bodyPr>
          <a:lstStyle>
            <a:lvl1pPr indent="-228600" lvl="0" marL="457200" algn="r">
              <a:lnSpc>
                <a:spcPct val="100000"/>
              </a:lnSpc>
              <a:spcBef>
                <a:spcPts val="0"/>
              </a:spcBef>
              <a:spcAft>
                <a:spcPts val="0"/>
              </a:spcAft>
              <a:buSzPts val="1400"/>
              <a:buNone/>
              <a:defRPr b="0" i="0" sz="1400" cap="none">
                <a:solidFill>
                  <a:schemeClr val="lt1"/>
                </a:solidFill>
                <a:latin typeface="Helvetica Neue Light"/>
                <a:ea typeface="Helvetica Neue Light"/>
                <a:cs typeface="Helvetica Neue Light"/>
                <a:sym typeface="Helvetica Neue Light"/>
              </a:defRPr>
            </a:lvl1pPr>
            <a:lvl2pPr indent="-228600" lvl="1" marL="914400" algn="l">
              <a:lnSpc>
                <a:spcPct val="100000"/>
              </a:lnSpc>
              <a:spcBef>
                <a:spcPts val="600"/>
              </a:spcBef>
              <a:spcAft>
                <a:spcPts val="0"/>
              </a:spcAft>
              <a:buSzPts val="2600"/>
              <a:buNone/>
              <a:defRPr sz="2600">
                <a:solidFill>
                  <a:srgbClr val="FFFFFF"/>
                </a:solidFill>
              </a:defRPr>
            </a:lvl2pPr>
            <a:lvl3pPr indent="-317500" lvl="2" marL="1371600" algn="l">
              <a:lnSpc>
                <a:spcPct val="100000"/>
              </a:lnSpc>
              <a:spcBef>
                <a:spcPts val="1800"/>
              </a:spcBef>
              <a:spcAft>
                <a:spcPts val="0"/>
              </a:spcAft>
              <a:buSzPts val="1400"/>
              <a:buChar char="✔"/>
              <a:defRPr/>
            </a:lvl3pPr>
            <a:lvl4pPr indent="-317500" lvl="3" marL="1828800" algn="l">
              <a:lnSpc>
                <a:spcPct val="90000"/>
              </a:lnSpc>
              <a:spcBef>
                <a:spcPts val="1800"/>
              </a:spcBef>
              <a:spcAft>
                <a:spcPts val="0"/>
              </a:spcAft>
              <a:buSzPts val="1400"/>
              <a:buChar char="•"/>
              <a:defRPr/>
            </a:lvl4pPr>
            <a:lvl5pPr indent="-317500" lvl="4" marL="2286000" algn="l">
              <a:lnSpc>
                <a:spcPct val="90000"/>
              </a:lnSpc>
              <a:spcBef>
                <a:spcPts val="1800"/>
              </a:spcBef>
              <a:spcAft>
                <a:spcPts val="0"/>
              </a:spcAft>
              <a:buSzPts val="1400"/>
              <a:buChar char="•"/>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80" name="Google Shape;80;p18"/>
          <p:cNvSpPr/>
          <p:nvPr/>
        </p:nvSpPr>
        <p:spPr>
          <a:xfrm>
            <a:off x="0" y="1600200"/>
            <a:ext cx="9144000" cy="34290"/>
          </a:xfrm>
          <a:prstGeom prst="rect">
            <a:avLst/>
          </a:prstGeom>
          <a:solidFill>
            <a:srgbClr val="959595"/>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81" name="Google Shape;81;p18"/>
          <p:cNvSpPr/>
          <p:nvPr/>
        </p:nvSpPr>
        <p:spPr>
          <a:xfrm>
            <a:off x="-2722" y="3509010"/>
            <a:ext cx="9144000" cy="34290"/>
          </a:xfrm>
          <a:prstGeom prst="rect">
            <a:avLst/>
          </a:prstGeom>
          <a:solidFill>
            <a:srgbClr val="959595"/>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pic>
        <p:nvPicPr>
          <p:cNvPr id="82" name="Google Shape;82;p18"/>
          <p:cNvPicPr preferRelativeResize="0"/>
          <p:nvPr/>
        </p:nvPicPr>
        <p:blipFill rotWithShape="1">
          <a:blip r:embed="rId2">
            <a:alphaModFix/>
          </a:blip>
          <a:srcRect b="0" l="0" r="0" t="0"/>
          <a:stretch/>
        </p:blipFill>
        <p:spPr>
          <a:xfrm>
            <a:off x="6493423" y="4757999"/>
            <a:ext cx="1414368" cy="253861"/>
          </a:xfrm>
          <a:prstGeom prst="rect">
            <a:avLst/>
          </a:prstGeom>
          <a:noFill/>
          <a:ln>
            <a:noFill/>
          </a:ln>
        </p:spPr>
      </p:pic>
      <p:sp>
        <p:nvSpPr>
          <p:cNvPr id="83" name="Google Shape;83;p18"/>
          <p:cNvSpPr txBox="1"/>
          <p:nvPr/>
        </p:nvSpPr>
        <p:spPr>
          <a:xfrm>
            <a:off x="7979324" y="4774057"/>
            <a:ext cx="993227"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C0BFB8"/>
                </a:solidFill>
                <a:latin typeface="Helvetica Neue Light"/>
                <a:ea typeface="Helvetica Neue Light"/>
                <a:cs typeface="Helvetica Neue Light"/>
                <a:sym typeface="Helvetica Neue Light"/>
              </a:rPr>
              <a:t>KATZ SCHOOL</a:t>
            </a:r>
            <a:endParaRPr b="0" i="0" sz="900" u="none" cap="none" strike="noStrike">
              <a:solidFill>
                <a:srgbClr val="C0BFB8"/>
              </a:solidFill>
              <a:latin typeface="Helvetica Neue Light"/>
              <a:ea typeface="Helvetica Neue Light"/>
              <a:cs typeface="Helvetica Neue Light"/>
              <a:sym typeface="Helvetica Neue Light"/>
            </a:endParaRPr>
          </a:p>
        </p:txBody>
      </p:sp>
      <p:cxnSp>
        <p:nvCxnSpPr>
          <p:cNvPr id="84" name="Google Shape;84;p18"/>
          <p:cNvCxnSpPr/>
          <p:nvPr/>
        </p:nvCxnSpPr>
        <p:spPr>
          <a:xfrm>
            <a:off x="7979324" y="4775474"/>
            <a:ext cx="0" cy="218911"/>
          </a:xfrm>
          <a:prstGeom prst="straightConnector1">
            <a:avLst/>
          </a:prstGeom>
          <a:noFill/>
          <a:ln cap="flat" cmpd="sng" w="9525">
            <a:solidFill>
              <a:srgbClr val="C0BFB8"/>
            </a:solidFill>
            <a:prstDash val="solid"/>
            <a:round/>
            <a:headEnd len="sm" w="sm" type="none"/>
            <a:tailEnd len="sm" w="sm" type="none"/>
          </a:ln>
        </p:spPr>
      </p:cxn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howMasterSp="0">
  <p:cSld name="Section Break">
    <p:bg>
      <p:bgPr>
        <a:solidFill>
          <a:schemeClr val="lt1"/>
        </a:solidFill>
      </p:bgPr>
    </p:bg>
    <p:spTree>
      <p:nvGrpSpPr>
        <p:cNvPr id="85" name="Shape 85"/>
        <p:cNvGrpSpPr/>
        <p:nvPr/>
      </p:nvGrpSpPr>
      <p:grpSpPr>
        <a:xfrm>
          <a:off x="0" y="0"/>
          <a:ext cx="0" cy="0"/>
          <a:chOff x="0" y="0"/>
          <a:chExt cx="0" cy="0"/>
        </a:xfrm>
      </p:grpSpPr>
      <p:sp>
        <p:nvSpPr>
          <p:cNvPr id="86" name="Google Shape;86;p19"/>
          <p:cNvSpPr/>
          <p:nvPr/>
        </p:nvSpPr>
        <p:spPr>
          <a:xfrm>
            <a:off x="-2722" y="1612901"/>
            <a:ext cx="9146722" cy="1917700"/>
          </a:xfrm>
          <a:prstGeom prst="rect">
            <a:avLst/>
          </a:prstGeom>
          <a:solidFill>
            <a:srgbClr val="002142"/>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87" name="Google Shape;87;p19"/>
          <p:cNvSpPr txBox="1"/>
          <p:nvPr>
            <p:ph type="title"/>
          </p:nvPr>
        </p:nvSpPr>
        <p:spPr>
          <a:xfrm>
            <a:off x="242207" y="1960507"/>
            <a:ext cx="8915400" cy="750193"/>
          </a:xfrm>
          <a:prstGeom prst="rect">
            <a:avLst/>
          </a:prstGeom>
          <a:noFill/>
          <a:ln>
            <a:noFill/>
          </a:ln>
        </p:spPr>
        <p:txBody>
          <a:bodyPr anchorCtr="0" anchor="ctr" bIns="60950" lIns="548625" spcFirstLastPara="1" rIns="274325" wrap="square" tIns="548625">
            <a:normAutofit/>
          </a:bodyPr>
          <a:lstStyle>
            <a:lvl1pPr lvl="0" algn="r">
              <a:lnSpc>
                <a:spcPct val="90000"/>
              </a:lnSpc>
              <a:spcBef>
                <a:spcPts val="0"/>
              </a:spcBef>
              <a:spcAft>
                <a:spcPts val="0"/>
              </a:spcAft>
              <a:buSzPts val="1100"/>
              <a:buNone/>
              <a:defRPr b="0" i="0" sz="33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88" name="Google Shape;88;p19"/>
          <p:cNvSpPr txBox="1"/>
          <p:nvPr>
            <p:ph idx="1" type="body"/>
          </p:nvPr>
        </p:nvSpPr>
        <p:spPr>
          <a:xfrm>
            <a:off x="408758" y="2686050"/>
            <a:ext cx="8732520" cy="549651"/>
          </a:xfrm>
          <a:prstGeom prst="rect">
            <a:avLst/>
          </a:prstGeom>
          <a:noFill/>
          <a:ln>
            <a:noFill/>
          </a:ln>
        </p:spPr>
        <p:txBody>
          <a:bodyPr anchorCtr="0" anchor="ctr" bIns="60950" lIns="452625" spcFirstLastPara="1" rIns="274325" wrap="square" tIns="274325">
            <a:noAutofit/>
          </a:bodyPr>
          <a:lstStyle>
            <a:lvl1pPr indent="-228600" lvl="0" marL="457200" algn="r">
              <a:lnSpc>
                <a:spcPct val="100000"/>
              </a:lnSpc>
              <a:spcBef>
                <a:spcPts val="0"/>
              </a:spcBef>
              <a:spcAft>
                <a:spcPts val="0"/>
              </a:spcAft>
              <a:buSzPts val="1400"/>
              <a:buNone/>
              <a:defRPr b="0" i="0" sz="1400" cap="none">
                <a:solidFill>
                  <a:schemeClr val="lt1"/>
                </a:solidFill>
                <a:latin typeface="Helvetica Neue Light"/>
                <a:ea typeface="Helvetica Neue Light"/>
                <a:cs typeface="Helvetica Neue Light"/>
                <a:sym typeface="Helvetica Neue Light"/>
              </a:defRPr>
            </a:lvl1pPr>
            <a:lvl2pPr indent="-228600" lvl="1" marL="914400" algn="l">
              <a:lnSpc>
                <a:spcPct val="100000"/>
              </a:lnSpc>
              <a:spcBef>
                <a:spcPts val="600"/>
              </a:spcBef>
              <a:spcAft>
                <a:spcPts val="0"/>
              </a:spcAft>
              <a:buSzPts val="2600"/>
              <a:buNone/>
              <a:defRPr sz="2600">
                <a:solidFill>
                  <a:srgbClr val="FFFFFF"/>
                </a:solidFill>
              </a:defRPr>
            </a:lvl2pPr>
            <a:lvl3pPr indent="-317500" lvl="2" marL="1371600" algn="l">
              <a:lnSpc>
                <a:spcPct val="100000"/>
              </a:lnSpc>
              <a:spcBef>
                <a:spcPts val="1800"/>
              </a:spcBef>
              <a:spcAft>
                <a:spcPts val="0"/>
              </a:spcAft>
              <a:buSzPts val="1400"/>
              <a:buChar char="✔"/>
              <a:defRPr/>
            </a:lvl3pPr>
            <a:lvl4pPr indent="-317500" lvl="3" marL="1828800" algn="l">
              <a:lnSpc>
                <a:spcPct val="90000"/>
              </a:lnSpc>
              <a:spcBef>
                <a:spcPts val="1800"/>
              </a:spcBef>
              <a:spcAft>
                <a:spcPts val="0"/>
              </a:spcAft>
              <a:buSzPts val="1400"/>
              <a:buChar char="•"/>
              <a:defRPr/>
            </a:lvl4pPr>
            <a:lvl5pPr indent="-317500" lvl="4" marL="2286000" algn="l">
              <a:lnSpc>
                <a:spcPct val="90000"/>
              </a:lnSpc>
              <a:spcBef>
                <a:spcPts val="1800"/>
              </a:spcBef>
              <a:spcAft>
                <a:spcPts val="0"/>
              </a:spcAft>
              <a:buSzPts val="1400"/>
              <a:buChar char="•"/>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89" name="Google Shape;89;p19"/>
          <p:cNvSpPr/>
          <p:nvPr/>
        </p:nvSpPr>
        <p:spPr>
          <a:xfrm>
            <a:off x="0" y="1600200"/>
            <a:ext cx="9144000" cy="34290"/>
          </a:xfrm>
          <a:prstGeom prst="rect">
            <a:avLst/>
          </a:prstGeom>
          <a:solidFill>
            <a:srgbClr val="959595"/>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90" name="Google Shape;90;p19"/>
          <p:cNvSpPr/>
          <p:nvPr/>
        </p:nvSpPr>
        <p:spPr>
          <a:xfrm>
            <a:off x="-2722" y="3509010"/>
            <a:ext cx="9144000" cy="34290"/>
          </a:xfrm>
          <a:prstGeom prst="rect">
            <a:avLst/>
          </a:prstGeom>
          <a:solidFill>
            <a:srgbClr val="959595"/>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pic>
        <p:nvPicPr>
          <p:cNvPr id="91" name="Google Shape;91;p19"/>
          <p:cNvPicPr preferRelativeResize="0"/>
          <p:nvPr/>
        </p:nvPicPr>
        <p:blipFill rotWithShape="1">
          <a:blip r:embed="rId2">
            <a:alphaModFix/>
          </a:blip>
          <a:srcRect b="0" l="0" r="0" t="0"/>
          <a:stretch/>
        </p:blipFill>
        <p:spPr>
          <a:xfrm>
            <a:off x="6493423" y="4757999"/>
            <a:ext cx="1414368" cy="253861"/>
          </a:xfrm>
          <a:prstGeom prst="rect">
            <a:avLst/>
          </a:prstGeom>
          <a:noFill/>
          <a:ln>
            <a:noFill/>
          </a:ln>
        </p:spPr>
      </p:pic>
      <p:sp>
        <p:nvSpPr>
          <p:cNvPr id="92" name="Google Shape;92;p19"/>
          <p:cNvSpPr txBox="1"/>
          <p:nvPr/>
        </p:nvSpPr>
        <p:spPr>
          <a:xfrm>
            <a:off x="7979324" y="4774057"/>
            <a:ext cx="993227"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C0BFB8"/>
                </a:solidFill>
                <a:latin typeface="Helvetica Neue Light"/>
                <a:ea typeface="Helvetica Neue Light"/>
                <a:cs typeface="Helvetica Neue Light"/>
                <a:sym typeface="Helvetica Neue Light"/>
              </a:rPr>
              <a:t>KATZ SCHOOL</a:t>
            </a:r>
            <a:endParaRPr b="0" i="0" sz="900" u="none" cap="none" strike="noStrike">
              <a:solidFill>
                <a:srgbClr val="C0BFB8"/>
              </a:solidFill>
              <a:latin typeface="Helvetica Neue Light"/>
              <a:ea typeface="Helvetica Neue Light"/>
              <a:cs typeface="Helvetica Neue Light"/>
              <a:sym typeface="Helvetica Neue Light"/>
            </a:endParaRPr>
          </a:p>
        </p:txBody>
      </p:sp>
      <p:cxnSp>
        <p:nvCxnSpPr>
          <p:cNvPr id="93" name="Google Shape;93;p19"/>
          <p:cNvCxnSpPr/>
          <p:nvPr/>
        </p:nvCxnSpPr>
        <p:spPr>
          <a:xfrm>
            <a:off x="7979324" y="4775474"/>
            <a:ext cx="0" cy="218911"/>
          </a:xfrm>
          <a:prstGeom prst="straightConnector1">
            <a:avLst/>
          </a:prstGeom>
          <a:noFill/>
          <a:ln cap="flat" cmpd="sng" w="9525">
            <a:solidFill>
              <a:srgbClr val="C0BFB8"/>
            </a:solidFill>
            <a:prstDash val="solid"/>
            <a:round/>
            <a:headEnd len="sm" w="sm" type="none"/>
            <a:tailEnd len="sm" w="sm" type="none"/>
          </a:ln>
        </p:spPr>
      </p:cxn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Content">
  <p:cSld name="1_One Content">
    <p:bg>
      <p:bgPr>
        <a:solidFill>
          <a:srgbClr val="002142"/>
        </a:solidFill>
      </p:bgPr>
    </p:bg>
    <p:spTree>
      <p:nvGrpSpPr>
        <p:cNvPr id="94" name="Shape 94"/>
        <p:cNvGrpSpPr/>
        <p:nvPr/>
      </p:nvGrpSpPr>
      <p:grpSpPr>
        <a:xfrm>
          <a:off x="0" y="0"/>
          <a:ext cx="0" cy="0"/>
          <a:chOff x="0" y="0"/>
          <a:chExt cx="0" cy="0"/>
        </a:xfrm>
      </p:grpSpPr>
      <p:sp>
        <p:nvSpPr>
          <p:cNvPr id="95" name="Google Shape;95;p20"/>
          <p:cNvSpPr txBox="1"/>
          <p:nvPr>
            <p:ph idx="1" type="body"/>
          </p:nvPr>
        </p:nvSpPr>
        <p:spPr>
          <a:xfrm>
            <a:off x="0" y="971550"/>
            <a:ext cx="9132239" cy="3657600"/>
          </a:xfrm>
          <a:prstGeom prst="rect">
            <a:avLst/>
          </a:prstGeom>
          <a:noFill/>
          <a:ln>
            <a:noFill/>
          </a:ln>
        </p:spPr>
        <p:txBody>
          <a:bodyPr anchorCtr="0" anchor="t" bIns="60950" lIns="452625" spcFirstLastPara="1" rIns="548625" wrap="square" tIns="274325">
            <a:noAutofit/>
          </a:bodyPr>
          <a:lstStyle>
            <a:lvl1pPr indent="-228600" lvl="0" marL="457200" algn="l">
              <a:lnSpc>
                <a:spcPct val="100000"/>
              </a:lnSpc>
              <a:spcBef>
                <a:spcPts val="0"/>
              </a:spcBef>
              <a:spcAft>
                <a:spcPts val="0"/>
              </a:spcAft>
              <a:buSzPts val="2100"/>
              <a:buNone/>
              <a:defRPr b="0" i="0" sz="2100">
                <a:solidFill>
                  <a:schemeClr val="lt1"/>
                </a:solidFill>
                <a:latin typeface="Helvetica Neue Light"/>
                <a:ea typeface="Helvetica Neue Light"/>
                <a:cs typeface="Helvetica Neue Light"/>
                <a:sym typeface="Helvetica Neue Light"/>
              </a:defRPr>
            </a:lvl1pPr>
            <a:lvl2pPr indent="-342900" lvl="1" marL="914400" algn="l">
              <a:lnSpc>
                <a:spcPct val="100000"/>
              </a:lnSpc>
              <a:spcBef>
                <a:spcPts val="1800"/>
              </a:spcBef>
              <a:spcAft>
                <a:spcPts val="0"/>
              </a:spcAft>
              <a:buSzPts val="1800"/>
              <a:buChar char="•"/>
              <a:defRPr b="0" i="0" sz="1800">
                <a:solidFill>
                  <a:schemeClr val="lt1"/>
                </a:solidFill>
                <a:latin typeface="Helvetica Neue Light"/>
                <a:ea typeface="Helvetica Neue Light"/>
                <a:cs typeface="Helvetica Neue Light"/>
                <a:sym typeface="Helvetica Neue Light"/>
              </a:defRPr>
            </a:lvl2pPr>
            <a:lvl3pPr indent="-323850" lvl="2" marL="1371600" algn="l">
              <a:lnSpc>
                <a:spcPct val="100000"/>
              </a:lnSpc>
              <a:spcBef>
                <a:spcPts val="1800"/>
              </a:spcBef>
              <a:spcAft>
                <a:spcPts val="0"/>
              </a:spcAft>
              <a:buSzPts val="1500"/>
              <a:buChar char="✔"/>
              <a:defRPr b="0" i="0" sz="1500">
                <a:solidFill>
                  <a:schemeClr val="lt1"/>
                </a:solidFill>
                <a:latin typeface="Helvetica Neue Light"/>
                <a:ea typeface="Helvetica Neue Light"/>
                <a:cs typeface="Helvetica Neue Light"/>
                <a:sym typeface="Helvetica Neue Light"/>
              </a:defRPr>
            </a:lvl3pPr>
            <a:lvl4pPr indent="-304800" lvl="3" marL="1828800" algn="l">
              <a:lnSpc>
                <a:spcPct val="100000"/>
              </a:lnSpc>
              <a:spcBef>
                <a:spcPts val="1800"/>
              </a:spcBef>
              <a:spcAft>
                <a:spcPts val="0"/>
              </a:spcAft>
              <a:buSzPts val="1200"/>
              <a:buChar char="•"/>
              <a:defRPr b="0" i="0" sz="1200">
                <a:solidFill>
                  <a:schemeClr val="lt1"/>
                </a:solidFill>
                <a:latin typeface="Helvetica Neue Light"/>
                <a:ea typeface="Helvetica Neue Light"/>
                <a:cs typeface="Helvetica Neue Light"/>
                <a:sym typeface="Helvetica Neue Light"/>
              </a:defRPr>
            </a:lvl4pPr>
            <a:lvl5pPr indent="-298450" lvl="4" marL="2286000" algn="l">
              <a:lnSpc>
                <a:spcPct val="100000"/>
              </a:lnSpc>
              <a:spcBef>
                <a:spcPts val="1800"/>
              </a:spcBef>
              <a:spcAft>
                <a:spcPts val="0"/>
              </a:spcAft>
              <a:buSzPts val="1100"/>
              <a:buChar char="•"/>
              <a:defRPr b="0" i="0" sz="1100">
                <a:solidFill>
                  <a:schemeClr val="lt1"/>
                </a:solidFill>
                <a:latin typeface="Helvetica Neue Light"/>
                <a:ea typeface="Helvetica Neue Light"/>
                <a:cs typeface="Helvetica Neue Light"/>
                <a:sym typeface="Helvetica Neue Light"/>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96" name="Google Shape;96;p20"/>
          <p:cNvSpPr txBox="1"/>
          <p:nvPr>
            <p:ph type="title"/>
          </p:nvPr>
        </p:nvSpPr>
        <p:spPr>
          <a:xfrm>
            <a:off x="-11760" y="14"/>
            <a:ext cx="9144000" cy="1085836"/>
          </a:xfrm>
          <a:prstGeom prst="rect">
            <a:avLst/>
          </a:prstGeom>
          <a:noFill/>
          <a:ln>
            <a:noFill/>
          </a:ln>
        </p:spPr>
        <p:txBody>
          <a:bodyPr anchorCtr="0" anchor="t" bIns="60950" lIns="548625" spcFirstLastPara="1" rIns="548625" wrap="square" tIns="548625">
            <a:normAutofit/>
          </a:bodyPr>
          <a:lstStyle>
            <a:lvl1pPr lvl="0" algn="l">
              <a:lnSpc>
                <a:spcPct val="90000"/>
              </a:lnSpc>
              <a:spcBef>
                <a:spcPts val="0"/>
              </a:spcBef>
              <a:spcAft>
                <a:spcPts val="0"/>
              </a:spcAft>
              <a:buSzPts val="1100"/>
              <a:buNone/>
              <a:defRPr sz="30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97" name="Google Shape;97;p20"/>
          <p:cNvSpPr txBox="1"/>
          <p:nvPr>
            <p:ph idx="12" type="sldNum"/>
          </p:nvPr>
        </p:nvSpPr>
        <p:spPr>
          <a:xfrm>
            <a:off x="8286750" y="4802817"/>
            <a:ext cx="514350" cy="226383"/>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98" name="Shape 98"/>
        <p:cNvGrpSpPr/>
        <p:nvPr/>
      </p:nvGrpSpPr>
      <p:grpSpPr>
        <a:xfrm>
          <a:off x="0" y="0"/>
          <a:ext cx="0" cy="0"/>
          <a:chOff x="0" y="0"/>
          <a:chExt cx="0" cy="0"/>
        </a:xfrm>
      </p:grpSpPr>
      <p:sp>
        <p:nvSpPr>
          <p:cNvPr id="99" name="Google Shape;99;p21"/>
          <p:cNvSpPr txBox="1"/>
          <p:nvPr>
            <p:ph type="title"/>
          </p:nvPr>
        </p:nvSpPr>
        <p:spPr>
          <a:xfrm>
            <a:off x="-11760" y="14"/>
            <a:ext cx="9144000" cy="1106410"/>
          </a:xfrm>
          <a:prstGeom prst="rect">
            <a:avLst/>
          </a:prstGeom>
          <a:noFill/>
          <a:ln>
            <a:noFill/>
          </a:ln>
        </p:spPr>
        <p:txBody>
          <a:bodyPr anchorCtr="0" anchor="t" bIns="60950" lIns="548625" spcFirstLastPara="1" rIns="548625" wrap="square" tIns="548625">
            <a:noAutofit/>
          </a:bodyPr>
          <a:lstStyle>
            <a:lvl1pPr lvl="0" algn="l">
              <a:lnSpc>
                <a:spcPct val="90000"/>
              </a:lnSpc>
              <a:spcBef>
                <a:spcPts val="0"/>
              </a:spcBef>
              <a:spcAft>
                <a:spcPts val="0"/>
              </a:spcAft>
              <a:buSzPts val="1100"/>
              <a:buNone/>
              <a:defRPr>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00" name="Google Shape;100;p21"/>
          <p:cNvSpPr txBox="1"/>
          <p:nvPr>
            <p:ph idx="1" type="body"/>
          </p:nvPr>
        </p:nvSpPr>
        <p:spPr>
          <a:xfrm>
            <a:off x="1538" y="985838"/>
            <a:ext cx="4570462" cy="3643313"/>
          </a:xfrm>
          <a:prstGeom prst="rect">
            <a:avLst/>
          </a:prstGeom>
          <a:noFill/>
          <a:ln>
            <a:noFill/>
          </a:ln>
        </p:spPr>
        <p:txBody>
          <a:bodyPr anchorCtr="0" anchor="t" bIns="60950" lIns="452625" spcFirstLastPara="1" rIns="548625" wrap="square" tIns="274325">
            <a:noAutofit/>
          </a:bodyPr>
          <a:lstStyle>
            <a:lvl1pPr indent="-228600" lvl="0" marL="457200" algn="l">
              <a:lnSpc>
                <a:spcPct val="100000"/>
              </a:lnSpc>
              <a:spcBef>
                <a:spcPts val="0"/>
              </a:spcBef>
              <a:spcAft>
                <a:spcPts val="0"/>
              </a:spcAft>
              <a:buSzPts val="2100"/>
              <a:buNone/>
              <a:defRPr b="0" i="0" sz="2100">
                <a:latin typeface="Helvetica Neue Light"/>
                <a:ea typeface="Helvetica Neue Light"/>
                <a:cs typeface="Helvetica Neue Light"/>
                <a:sym typeface="Helvetica Neue Light"/>
              </a:defRPr>
            </a:lvl1pPr>
            <a:lvl2pPr indent="-342900" lvl="1" marL="914400" algn="l">
              <a:lnSpc>
                <a:spcPct val="100000"/>
              </a:lnSpc>
              <a:spcBef>
                <a:spcPts val="1800"/>
              </a:spcBef>
              <a:spcAft>
                <a:spcPts val="0"/>
              </a:spcAft>
              <a:buSzPts val="1800"/>
              <a:buChar char="•"/>
              <a:defRPr b="0" i="0" sz="1800">
                <a:latin typeface="Helvetica Neue Light"/>
                <a:ea typeface="Helvetica Neue Light"/>
                <a:cs typeface="Helvetica Neue Light"/>
                <a:sym typeface="Helvetica Neue Light"/>
              </a:defRPr>
            </a:lvl2pPr>
            <a:lvl3pPr indent="-323850" lvl="2" marL="1371600" algn="l">
              <a:lnSpc>
                <a:spcPct val="100000"/>
              </a:lnSpc>
              <a:spcBef>
                <a:spcPts val="1800"/>
              </a:spcBef>
              <a:spcAft>
                <a:spcPts val="0"/>
              </a:spcAft>
              <a:buSzPts val="1500"/>
              <a:buChar char="✔"/>
              <a:defRPr b="0" i="0" sz="1500">
                <a:latin typeface="Helvetica Neue Light"/>
                <a:ea typeface="Helvetica Neue Light"/>
                <a:cs typeface="Helvetica Neue Light"/>
                <a:sym typeface="Helvetica Neue Light"/>
              </a:defRPr>
            </a:lvl3pPr>
            <a:lvl4pPr indent="-317500" lvl="3" marL="1828800" algn="l">
              <a:lnSpc>
                <a:spcPct val="90000"/>
              </a:lnSpc>
              <a:spcBef>
                <a:spcPts val="1800"/>
              </a:spcBef>
              <a:spcAft>
                <a:spcPts val="0"/>
              </a:spcAft>
              <a:buSzPts val="1400"/>
              <a:buChar char="•"/>
              <a:defRPr b="0" i="0" sz="1400">
                <a:latin typeface="Helvetica Neue Light"/>
                <a:ea typeface="Helvetica Neue Light"/>
                <a:cs typeface="Helvetica Neue Light"/>
                <a:sym typeface="Helvetica Neue Light"/>
              </a:defRPr>
            </a:lvl4pPr>
            <a:lvl5pPr indent="-317500" lvl="4" marL="2286000" algn="l">
              <a:lnSpc>
                <a:spcPct val="90000"/>
              </a:lnSpc>
              <a:spcBef>
                <a:spcPts val="1800"/>
              </a:spcBef>
              <a:spcAft>
                <a:spcPts val="0"/>
              </a:spcAft>
              <a:buSzPts val="1400"/>
              <a:buChar char="•"/>
              <a:defRPr b="0" i="0" sz="1400">
                <a:latin typeface="Helvetica Neue Light"/>
                <a:ea typeface="Helvetica Neue Light"/>
                <a:cs typeface="Helvetica Neue Light"/>
                <a:sym typeface="Helvetica Neue Light"/>
              </a:defRPr>
            </a:lvl5pPr>
            <a:lvl6pPr indent="-342900" lvl="5" marL="2743200" algn="l">
              <a:lnSpc>
                <a:spcPct val="100000"/>
              </a:lnSpc>
              <a:spcBef>
                <a:spcPts val="1800"/>
              </a:spcBef>
              <a:spcAft>
                <a:spcPts val="0"/>
              </a:spcAft>
              <a:buClr>
                <a:schemeClr val="dk1"/>
              </a:buClr>
              <a:buSzPts val="1800"/>
              <a:buChar char="•"/>
              <a:defRPr sz="1800"/>
            </a:lvl6pPr>
            <a:lvl7pPr indent="-342900" lvl="6" marL="3200400" algn="l">
              <a:lnSpc>
                <a:spcPct val="100000"/>
              </a:lnSpc>
              <a:spcBef>
                <a:spcPts val="400"/>
              </a:spcBef>
              <a:spcAft>
                <a:spcPts val="0"/>
              </a:spcAft>
              <a:buClr>
                <a:schemeClr val="dk1"/>
              </a:buClr>
              <a:buSzPts val="1800"/>
              <a:buChar char="•"/>
              <a:defRPr sz="1800"/>
            </a:lvl7pPr>
            <a:lvl8pPr indent="-342900" lvl="7" marL="3657600" algn="l">
              <a:lnSpc>
                <a:spcPct val="100000"/>
              </a:lnSpc>
              <a:spcBef>
                <a:spcPts val="400"/>
              </a:spcBef>
              <a:spcAft>
                <a:spcPts val="0"/>
              </a:spcAft>
              <a:buClr>
                <a:schemeClr val="dk1"/>
              </a:buClr>
              <a:buSzPts val="1800"/>
              <a:buChar char="•"/>
              <a:defRPr sz="1800"/>
            </a:lvl8pPr>
            <a:lvl9pPr indent="-342900" lvl="8" marL="4114800" algn="l">
              <a:lnSpc>
                <a:spcPct val="100000"/>
              </a:lnSpc>
              <a:spcBef>
                <a:spcPts val="400"/>
              </a:spcBef>
              <a:spcAft>
                <a:spcPts val="0"/>
              </a:spcAft>
              <a:buClr>
                <a:schemeClr val="dk1"/>
              </a:buClr>
              <a:buSzPts val="1800"/>
              <a:buChar char="•"/>
              <a:defRPr sz="1800"/>
            </a:lvl9pPr>
          </a:lstStyle>
          <a:p/>
        </p:txBody>
      </p:sp>
      <p:sp>
        <p:nvSpPr>
          <p:cNvPr id="101" name="Google Shape;101;p21"/>
          <p:cNvSpPr txBox="1"/>
          <p:nvPr>
            <p:ph idx="2" type="body"/>
          </p:nvPr>
        </p:nvSpPr>
        <p:spPr>
          <a:xfrm>
            <a:off x="4581525" y="985838"/>
            <a:ext cx="4550715" cy="3643313"/>
          </a:xfrm>
          <a:prstGeom prst="rect">
            <a:avLst/>
          </a:prstGeom>
          <a:noFill/>
          <a:ln>
            <a:noFill/>
          </a:ln>
        </p:spPr>
        <p:txBody>
          <a:bodyPr anchorCtr="0" anchor="t" bIns="60950" lIns="452625" spcFirstLastPara="1" rIns="548625" wrap="square" tIns="274325">
            <a:normAutofit/>
          </a:bodyPr>
          <a:lstStyle>
            <a:lvl1pPr indent="-228600" lvl="0" marL="457200" algn="l">
              <a:lnSpc>
                <a:spcPct val="100000"/>
              </a:lnSpc>
              <a:spcBef>
                <a:spcPts val="0"/>
              </a:spcBef>
              <a:spcAft>
                <a:spcPts val="0"/>
              </a:spcAft>
              <a:buSzPts val="2100"/>
              <a:buNone/>
              <a:defRPr b="0" i="0" sz="2100">
                <a:latin typeface="Helvetica Neue Light"/>
                <a:ea typeface="Helvetica Neue Light"/>
                <a:cs typeface="Helvetica Neue Light"/>
                <a:sym typeface="Helvetica Neue Light"/>
              </a:defRPr>
            </a:lvl1pPr>
            <a:lvl2pPr indent="-342900" lvl="1" marL="914400" algn="l">
              <a:lnSpc>
                <a:spcPct val="100000"/>
              </a:lnSpc>
              <a:spcBef>
                <a:spcPts val="1800"/>
              </a:spcBef>
              <a:spcAft>
                <a:spcPts val="0"/>
              </a:spcAft>
              <a:buSzPts val="1800"/>
              <a:buChar char="•"/>
              <a:defRPr b="0" i="0" sz="1800">
                <a:latin typeface="Helvetica Neue Light"/>
                <a:ea typeface="Helvetica Neue Light"/>
                <a:cs typeface="Helvetica Neue Light"/>
                <a:sym typeface="Helvetica Neue Light"/>
              </a:defRPr>
            </a:lvl2pPr>
            <a:lvl3pPr indent="-323850" lvl="2" marL="1371600" algn="l">
              <a:lnSpc>
                <a:spcPct val="100000"/>
              </a:lnSpc>
              <a:spcBef>
                <a:spcPts val="1800"/>
              </a:spcBef>
              <a:spcAft>
                <a:spcPts val="0"/>
              </a:spcAft>
              <a:buSzPts val="1500"/>
              <a:buChar char="✔"/>
              <a:defRPr b="0" i="0" sz="1500">
                <a:latin typeface="Helvetica Neue Light"/>
                <a:ea typeface="Helvetica Neue Light"/>
                <a:cs typeface="Helvetica Neue Light"/>
                <a:sym typeface="Helvetica Neue Light"/>
              </a:defRPr>
            </a:lvl3pPr>
            <a:lvl4pPr indent="-317500" lvl="3" marL="1828800" algn="l">
              <a:lnSpc>
                <a:spcPct val="90000"/>
              </a:lnSpc>
              <a:spcBef>
                <a:spcPts val="1800"/>
              </a:spcBef>
              <a:spcAft>
                <a:spcPts val="0"/>
              </a:spcAft>
              <a:buSzPts val="1400"/>
              <a:buChar char="•"/>
              <a:defRPr sz="1400">
                <a:latin typeface="Helvetica Neue Light"/>
                <a:ea typeface="Helvetica Neue Light"/>
                <a:cs typeface="Helvetica Neue Light"/>
                <a:sym typeface="Helvetica Neue Light"/>
              </a:defRPr>
            </a:lvl4pPr>
            <a:lvl5pPr indent="-304800" lvl="4" marL="2286000" algn="l">
              <a:lnSpc>
                <a:spcPct val="90000"/>
              </a:lnSpc>
              <a:spcBef>
                <a:spcPts val="1800"/>
              </a:spcBef>
              <a:spcAft>
                <a:spcPts val="0"/>
              </a:spcAft>
              <a:buSzPts val="1200"/>
              <a:buChar char="•"/>
              <a:defRPr>
                <a:latin typeface="Helvetica Neue Light"/>
                <a:ea typeface="Helvetica Neue Light"/>
                <a:cs typeface="Helvetica Neue Light"/>
                <a:sym typeface="Helvetica Neue Light"/>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2" name="Google Shape;102;p21"/>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solidFill>
          <a:srgbClr val="002142"/>
        </a:solidFill>
      </p:bgPr>
    </p:bg>
    <p:spTree>
      <p:nvGrpSpPr>
        <p:cNvPr id="103" name="Shape 103"/>
        <p:cNvGrpSpPr/>
        <p:nvPr/>
      </p:nvGrpSpPr>
      <p:grpSpPr>
        <a:xfrm>
          <a:off x="0" y="0"/>
          <a:ext cx="0" cy="0"/>
          <a:chOff x="0" y="0"/>
          <a:chExt cx="0" cy="0"/>
        </a:xfrm>
      </p:grpSpPr>
      <p:sp>
        <p:nvSpPr>
          <p:cNvPr id="104" name="Google Shape;104;p22"/>
          <p:cNvSpPr txBox="1"/>
          <p:nvPr>
            <p:ph type="title"/>
          </p:nvPr>
        </p:nvSpPr>
        <p:spPr>
          <a:xfrm>
            <a:off x="-11760" y="14"/>
            <a:ext cx="9144000" cy="1106410"/>
          </a:xfrm>
          <a:prstGeom prst="rect">
            <a:avLst/>
          </a:prstGeom>
          <a:noFill/>
          <a:ln>
            <a:noFill/>
          </a:ln>
        </p:spPr>
        <p:txBody>
          <a:bodyPr anchorCtr="0" anchor="t" bIns="60950" lIns="548625" spcFirstLastPara="1" rIns="548625" wrap="square" tIns="548625">
            <a:noAutofit/>
          </a:bodyPr>
          <a:lstStyle>
            <a:lvl1pPr lvl="0" algn="l">
              <a:lnSpc>
                <a:spcPct val="90000"/>
              </a:lnSpc>
              <a:spcBef>
                <a:spcPts val="0"/>
              </a:spcBef>
              <a:spcAft>
                <a:spcPts val="0"/>
              </a:spcAft>
              <a:buSzPts val="1100"/>
              <a:buNone/>
              <a:defRPr>
                <a:solidFill>
                  <a:srgbClr val="FFFFFF"/>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05" name="Google Shape;105;p22"/>
          <p:cNvSpPr txBox="1"/>
          <p:nvPr>
            <p:ph idx="1" type="body"/>
          </p:nvPr>
        </p:nvSpPr>
        <p:spPr>
          <a:xfrm>
            <a:off x="1538" y="985838"/>
            <a:ext cx="4570462" cy="3643313"/>
          </a:xfrm>
          <a:prstGeom prst="rect">
            <a:avLst/>
          </a:prstGeom>
          <a:noFill/>
          <a:ln>
            <a:noFill/>
          </a:ln>
        </p:spPr>
        <p:txBody>
          <a:bodyPr anchorCtr="0" anchor="t" bIns="60950" lIns="452625" spcFirstLastPara="1" rIns="548625" wrap="square" tIns="274325">
            <a:noAutofit/>
          </a:bodyPr>
          <a:lstStyle>
            <a:lvl1pPr indent="-228600" lvl="0" marL="457200" algn="l">
              <a:lnSpc>
                <a:spcPct val="100000"/>
              </a:lnSpc>
              <a:spcBef>
                <a:spcPts val="0"/>
              </a:spcBef>
              <a:spcAft>
                <a:spcPts val="0"/>
              </a:spcAft>
              <a:buSzPts val="2100"/>
              <a:buNone/>
              <a:defRPr b="0" i="0" sz="2100">
                <a:solidFill>
                  <a:srgbClr val="FFFFFF"/>
                </a:solidFill>
                <a:latin typeface="Helvetica Neue Light"/>
                <a:ea typeface="Helvetica Neue Light"/>
                <a:cs typeface="Helvetica Neue Light"/>
                <a:sym typeface="Helvetica Neue Light"/>
              </a:defRPr>
            </a:lvl1pPr>
            <a:lvl2pPr indent="-342900" lvl="1" marL="914400" algn="l">
              <a:lnSpc>
                <a:spcPct val="100000"/>
              </a:lnSpc>
              <a:spcBef>
                <a:spcPts val="1800"/>
              </a:spcBef>
              <a:spcAft>
                <a:spcPts val="0"/>
              </a:spcAft>
              <a:buSzPts val="1800"/>
              <a:buChar char="•"/>
              <a:defRPr b="0" i="0" sz="1800">
                <a:solidFill>
                  <a:srgbClr val="FFFFFF"/>
                </a:solidFill>
                <a:latin typeface="Helvetica Neue Light"/>
                <a:ea typeface="Helvetica Neue Light"/>
                <a:cs typeface="Helvetica Neue Light"/>
                <a:sym typeface="Helvetica Neue Light"/>
              </a:defRPr>
            </a:lvl2pPr>
            <a:lvl3pPr indent="-323850" lvl="2" marL="1371600" algn="l">
              <a:lnSpc>
                <a:spcPct val="100000"/>
              </a:lnSpc>
              <a:spcBef>
                <a:spcPts val="1800"/>
              </a:spcBef>
              <a:spcAft>
                <a:spcPts val="0"/>
              </a:spcAft>
              <a:buSzPts val="1500"/>
              <a:buChar char="✔"/>
              <a:defRPr b="0" i="0" sz="1500">
                <a:solidFill>
                  <a:srgbClr val="FFFFFF"/>
                </a:solidFill>
                <a:latin typeface="Helvetica Neue Light"/>
                <a:ea typeface="Helvetica Neue Light"/>
                <a:cs typeface="Helvetica Neue Light"/>
                <a:sym typeface="Helvetica Neue Light"/>
              </a:defRPr>
            </a:lvl3pPr>
            <a:lvl4pPr indent="-317500" lvl="3" marL="1828800" algn="l">
              <a:lnSpc>
                <a:spcPct val="90000"/>
              </a:lnSpc>
              <a:spcBef>
                <a:spcPts val="1800"/>
              </a:spcBef>
              <a:spcAft>
                <a:spcPts val="0"/>
              </a:spcAft>
              <a:buSzPts val="1400"/>
              <a:buChar char="•"/>
              <a:defRPr b="0" i="0" sz="1400">
                <a:latin typeface="Helvetica Neue Light"/>
                <a:ea typeface="Helvetica Neue Light"/>
                <a:cs typeface="Helvetica Neue Light"/>
                <a:sym typeface="Helvetica Neue Light"/>
              </a:defRPr>
            </a:lvl4pPr>
            <a:lvl5pPr indent="-317500" lvl="4" marL="2286000" algn="l">
              <a:lnSpc>
                <a:spcPct val="90000"/>
              </a:lnSpc>
              <a:spcBef>
                <a:spcPts val="1800"/>
              </a:spcBef>
              <a:spcAft>
                <a:spcPts val="0"/>
              </a:spcAft>
              <a:buSzPts val="1400"/>
              <a:buChar char="•"/>
              <a:defRPr b="0" i="0" sz="1400">
                <a:latin typeface="Helvetica Neue Light"/>
                <a:ea typeface="Helvetica Neue Light"/>
                <a:cs typeface="Helvetica Neue Light"/>
                <a:sym typeface="Helvetica Neue Light"/>
              </a:defRPr>
            </a:lvl5pPr>
            <a:lvl6pPr indent="-342900" lvl="5" marL="2743200" algn="l">
              <a:lnSpc>
                <a:spcPct val="100000"/>
              </a:lnSpc>
              <a:spcBef>
                <a:spcPts val="1800"/>
              </a:spcBef>
              <a:spcAft>
                <a:spcPts val="0"/>
              </a:spcAft>
              <a:buClr>
                <a:schemeClr val="dk1"/>
              </a:buClr>
              <a:buSzPts val="1800"/>
              <a:buChar char="•"/>
              <a:defRPr sz="1800"/>
            </a:lvl6pPr>
            <a:lvl7pPr indent="-342900" lvl="6" marL="3200400" algn="l">
              <a:lnSpc>
                <a:spcPct val="100000"/>
              </a:lnSpc>
              <a:spcBef>
                <a:spcPts val="400"/>
              </a:spcBef>
              <a:spcAft>
                <a:spcPts val="0"/>
              </a:spcAft>
              <a:buClr>
                <a:schemeClr val="dk1"/>
              </a:buClr>
              <a:buSzPts val="1800"/>
              <a:buChar char="•"/>
              <a:defRPr sz="1800"/>
            </a:lvl7pPr>
            <a:lvl8pPr indent="-342900" lvl="7" marL="3657600" algn="l">
              <a:lnSpc>
                <a:spcPct val="100000"/>
              </a:lnSpc>
              <a:spcBef>
                <a:spcPts val="400"/>
              </a:spcBef>
              <a:spcAft>
                <a:spcPts val="0"/>
              </a:spcAft>
              <a:buClr>
                <a:schemeClr val="dk1"/>
              </a:buClr>
              <a:buSzPts val="1800"/>
              <a:buChar char="•"/>
              <a:defRPr sz="1800"/>
            </a:lvl8pPr>
            <a:lvl9pPr indent="-342900" lvl="8" marL="4114800" algn="l">
              <a:lnSpc>
                <a:spcPct val="100000"/>
              </a:lnSpc>
              <a:spcBef>
                <a:spcPts val="400"/>
              </a:spcBef>
              <a:spcAft>
                <a:spcPts val="0"/>
              </a:spcAft>
              <a:buClr>
                <a:schemeClr val="dk1"/>
              </a:buClr>
              <a:buSzPts val="1800"/>
              <a:buChar char="•"/>
              <a:defRPr sz="1800"/>
            </a:lvl9pPr>
          </a:lstStyle>
          <a:p/>
        </p:txBody>
      </p:sp>
      <p:sp>
        <p:nvSpPr>
          <p:cNvPr id="106" name="Google Shape;106;p22"/>
          <p:cNvSpPr txBox="1"/>
          <p:nvPr>
            <p:ph idx="2" type="body"/>
          </p:nvPr>
        </p:nvSpPr>
        <p:spPr>
          <a:xfrm>
            <a:off x="4581525" y="985838"/>
            <a:ext cx="4550715" cy="3643313"/>
          </a:xfrm>
          <a:prstGeom prst="rect">
            <a:avLst/>
          </a:prstGeom>
          <a:noFill/>
          <a:ln>
            <a:noFill/>
          </a:ln>
        </p:spPr>
        <p:txBody>
          <a:bodyPr anchorCtr="0" anchor="t" bIns="60950" lIns="452625" spcFirstLastPara="1" rIns="548625" wrap="square" tIns="274325">
            <a:normAutofit/>
          </a:bodyPr>
          <a:lstStyle>
            <a:lvl1pPr indent="-228600" lvl="0" marL="457200" algn="l">
              <a:lnSpc>
                <a:spcPct val="100000"/>
              </a:lnSpc>
              <a:spcBef>
                <a:spcPts val="0"/>
              </a:spcBef>
              <a:spcAft>
                <a:spcPts val="0"/>
              </a:spcAft>
              <a:buSzPts val="2100"/>
              <a:buNone/>
              <a:defRPr b="0" i="0" sz="2100">
                <a:solidFill>
                  <a:srgbClr val="FFFFFF"/>
                </a:solidFill>
                <a:latin typeface="Helvetica Neue Light"/>
                <a:ea typeface="Helvetica Neue Light"/>
                <a:cs typeface="Helvetica Neue Light"/>
                <a:sym typeface="Helvetica Neue Light"/>
              </a:defRPr>
            </a:lvl1pPr>
            <a:lvl2pPr indent="-342900" lvl="1" marL="914400" algn="l">
              <a:lnSpc>
                <a:spcPct val="100000"/>
              </a:lnSpc>
              <a:spcBef>
                <a:spcPts val="1800"/>
              </a:spcBef>
              <a:spcAft>
                <a:spcPts val="0"/>
              </a:spcAft>
              <a:buSzPts val="1800"/>
              <a:buChar char="•"/>
              <a:defRPr b="0" i="0" sz="1800">
                <a:solidFill>
                  <a:srgbClr val="FFFFFF"/>
                </a:solidFill>
                <a:latin typeface="Helvetica Neue Light"/>
                <a:ea typeface="Helvetica Neue Light"/>
                <a:cs typeface="Helvetica Neue Light"/>
                <a:sym typeface="Helvetica Neue Light"/>
              </a:defRPr>
            </a:lvl2pPr>
            <a:lvl3pPr indent="-323850" lvl="2" marL="1371600" algn="l">
              <a:lnSpc>
                <a:spcPct val="100000"/>
              </a:lnSpc>
              <a:spcBef>
                <a:spcPts val="1800"/>
              </a:spcBef>
              <a:spcAft>
                <a:spcPts val="0"/>
              </a:spcAft>
              <a:buSzPts val="1500"/>
              <a:buChar char="✔"/>
              <a:defRPr b="0" i="0" sz="1500">
                <a:solidFill>
                  <a:srgbClr val="FFFFFF"/>
                </a:solidFill>
                <a:latin typeface="Helvetica Neue Light"/>
                <a:ea typeface="Helvetica Neue Light"/>
                <a:cs typeface="Helvetica Neue Light"/>
                <a:sym typeface="Helvetica Neue Light"/>
              </a:defRPr>
            </a:lvl3pPr>
            <a:lvl4pPr indent="-317500" lvl="3" marL="1828800" algn="l">
              <a:lnSpc>
                <a:spcPct val="90000"/>
              </a:lnSpc>
              <a:spcBef>
                <a:spcPts val="1800"/>
              </a:spcBef>
              <a:spcAft>
                <a:spcPts val="0"/>
              </a:spcAft>
              <a:buSzPts val="1400"/>
              <a:buChar char="•"/>
              <a:defRPr sz="1400">
                <a:latin typeface="Helvetica Neue Light"/>
                <a:ea typeface="Helvetica Neue Light"/>
                <a:cs typeface="Helvetica Neue Light"/>
                <a:sym typeface="Helvetica Neue Light"/>
              </a:defRPr>
            </a:lvl4pPr>
            <a:lvl5pPr indent="-304800" lvl="4" marL="2286000" algn="l">
              <a:lnSpc>
                <a:spcPct val="90000"/>
              </a:lnSpc>
              <a:spcBef>
                <a:spcPts val="1800"/>
              </a:spcBef>
              <a:spcAft>
                <a:spcPts val="0"/>
              </a:spcAft>
              <a:buSzPts val="1200"/>
              <a:buChar char="•"/>
              <a:defRPr>
                <a:latin typeface="Helvetica Neue Light"/>
                <a:ea typeface="Helvetica Neue Light"/>
                <a:cs typeface="Helvetica Neue Light"/>
                <a:sym typeface="Helvetica Neue Light"/>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7" name="Google Shape;107;p22"/>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108" name="Shape 108"/>
        <p:cNvGrpSpPr/>
        <p:nvPr/>
      </p:nvGrpSpPr>
      <p:grpSpPr>
        <a:xfrm>
          <a:off x="0" y="0"/>
          <a:ext cx="0" cy="0"/>
          <a:chOff x="0" y="0"/>
          <a:chExt cx="0" cy="0"/>
        </a:xfrm>
      </p:grpSpPr>
      <p:sp>
        <p:nvSpPr>
          <p:cNvPr id="109" name="Google Shape;109;p23"/>
          <p:cNvSpPr/>
          <p:nvPr/>
        </p:nvSpPr>
        <p:spPr>
          <a:xfrm>
            <a:off x="0" y="4"/>
            <a:ext cx="9144000" cy="461645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 name="Google Shape;110;p23"/>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rgbClr val="002142"/>
        </a:solidFill>
      </p:bgPr>
    </p:bg>
    <p:spTree>
      <p:nvGrpSpPr>
        <p:cNvPr id="111" name="Shape 111"/>
        <p:cNvGrpSpPr/>
        <p:nvPr/>
      </p:nvGrpSpPr>
      <p:grpSpPr>
        <a:xfrm>
          <a:off x="0" y="0"/>
          <a:ext cx="0" cy="0"/>
          <a:chOff x="0" y="0"/>
          <a:chExt cx="0" cy="0"/>
        </a:xfrm>
      </p:grpSpPr>
      <p:sp>
        <p:nvSpPr>
          <p:cNvPr id="112" name="Google Shape;112;p24"/>
          <p:cNvSpPr/>
          <p:nvPr/>
        </p:nvSpPr>
        <p:spPr>
          <a:xfrm>
            <a:off x="0" y="4"/>
            <a:ext cx="9144000" cy="4616450"/>
          </a:xfrm>
          <a:prstGeom prst="rect">
            <a:avLst/>
          </a:prstGeom>
          <a:solidFill>
            <a:schemeClr val="lt1">
              <a:alpha val="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24"/>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Alternate" type="secHead">
  <p:cSld name="SECTION_HEADER">
    <p:spTree>
      <p:nvGrpSpPr>
        <p:cNvPr id="114" name="Shape 114"/>
        <p:cNvGrpSpPr/>
        <p:nvPr/>
      </p:nvGrpSpPr>
      <p:grpSpPr>
        <a:xfrm>
          <a:off x="0" y="0"/>
          <a:ext cx="0" cy="0"/>
          <a:chOff x="0" y="0"/>
          <a:chExt cx="0" cy="0"/>
        </a:xfrm>
      </p:grpSpPr>
      <p:sp>
        <p:nvSpPr>
          <p:cNvPr id="115" name="Google Shape;115;p25"/>
          <p:cNvSpPr/>
          <p:nvPr/>
        </p:nvSpPr>
        <p:spPr>
          <a:xfrm>
            <a:off x="0" y="4"/>
            <a:ext cx="9144000" cy="461645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116" name="Google Shape;116;p25"/>
          <p:cNvSpPr txBox="1"/>
          <p:nvPr>
            <p:ph type="title"/>
          </p:nvPr>
        </p:nvSpPr>
        <p:spPr>
          <a:xfrm>
            <a:off x="829818" y="880181"/>
            <a:ext cx="7475220" cy="1291519"/>
          </a:xfrm>
          <a:prstGeom prst="rect">
            <a:avLst/>
          </a:prstGeom>
          <a:noFill/>
          <a:ln>
            <a:noFill/>
          </a:ln>
        </p:spPr>
        <p:txBody>
          <a:bodyPr anchorCtr="0" anchor="b" bIns="60950" lIns="548625" spcFirstLastPara="1" rIns="548625" wrap="square" tIns="548625">
            <a:noAutofit/>
          </a:bodyPr>
          <a:lstStyle>
            <a:lvl1pPr lvl="0" algn="ctr">
              <a:lnSpc>
                <a:spcPct val="85000"/>
              </a:lnSpc>
              <a:spcBef>
                <a:spcPts val="0"/>
              </a:spcBef>
              <a:spcAft>
                <a:spcPts val="0"/>
              </a:spcAft>
              <a:buSzPts val="1100"/>
              <a:buNone/>
              <a:defRPr b="0" sz="4100" cap="none">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17" name="Google Shape;117;p25"/>
          <p:cNvSpPr txBox="1"/>
          <p:nvPr>
            <p:ph idx="1" type="body"/>
          </p:nvPr>
        </p:nvSpPr>
        <p:spPr>
          <a:xfrm>
            <a:off x="1282448" y="2254956"/>
            <a:ext cx="6576822" cy="1022855"/>
          </a:xfrm>
          <a:prstGeom prst="rect">
            <a:avLst/>
          </a:prstGeom>
          <a:noFill/>
          <a:ln>
            <a:noFill/>
          </a:ln>
        </p:spPr>
        <p:txBody>
          <a:bodyPr anchorCtr="0" anchor="t" bIns="60950" lIns="452625" spcFirstLastPara="1" rIns="548625" wrap="square" tIns="274325">
            <a:normAutofit/>
          </a:bodyPr>
          <a:lstStyle>
            <a:lvl1pPr indent="-228600" lvl="0" marL="457200" algn="ctr">
              <a:lnSpc>
                <a:spcPct val="100000"/>
              </a:lnSpc>
              <a:spcBef>
                <a:spcPts val="0"/>
              </a:spcBef>
              <a:spcAft>
                <a:spcPts val="0"/>
              </a:spcAft>
              <a:buSzPts val="1800"/>
              <a:buNone/>
              <a:defRPr sz="1800">
                <a:solidFill>
                  <a:srgbClr val="959595"/>
                </a:solidFill>
                <a:latin typeface="Helvetica Neue"/>
                <a:ea typeface="Helvetica Neue"/>
                <a:cs typeface="Helvetica Neue"/>
                <a:sym typeface="Helvetica Neue"/>
              </a:defRPr>
            </a:lvl1pPr>
            <a:lvl2pPr indent="-228600" lvl="1" marL="914400" algn="l">
              <a:lnSpc>
                <a:spcPct val="100000"/>
              </a:lnSpc>
              <a:spcBef>
                <a:spcPts val="1800"/>
              </a:spcBef>
              <a:spcAft>
                <a:spcPts val="0"/>
              </a:spcAft>
              <a:buSzPts val="1400"/>
              <a:buNone/>
              <a:defRPr sz="1400">
                <a:solidFill>
                  <a:srgbClr val="888888"/>
                </a:solidFill>
              </a:defRPr>
            </a:lvl2pPr>
            <a:lvl3pPr indent="-228600" lvl="2" marL="1371600" algn="l">
              <a:lnSpc>
                <a:spcPct val="100000"/>
              </a:lnSpc>
              <a:spcBef>
                <a:spcPts val="1800"/>
              </a:spcBef>
              <a:spcAft>
                <a:spcPts val="0"/>
              </a:spcAft>
              <a:buSzPts val="1200"/>
              <a:buNone/>
              <a:defRPr sz="1200">
                <a:solidFill>
                  <a:srgbClr val="888888"/>
                </a:solidFill>
              </a:defRPr>
            </a:lvl3pPr>
            <a:lvl4pPr indent="-228600" lvl="3" marL="1828800" algn="l">
              <a:lnSpc>
                <a:spcPct val="90000"/>
              </a:lnSpc>
              <a:spcBef>
                <a:spcPts val="1800"/>
              </a:spcBef>
              <a:spcAft>
                <a:spcPts val="0"/>
              </a:spcAft>
              <a:buSzPts val="1100"/>
              <a:buNone/>
              <a:defRPr sz="1100">
                <a:solidFill>
                  <a:srgbClr val="888888"/>
                </a:solidFill>
              </a:defRPr>
            </a:lvl4pPr>
            <a:lvl5pPr indent="-228600" lvl="4" marL="2286000" algn="l">
              <a:lnSpc>
                <a:spcPct val="90000"/>
              </a:lnSpc>
              <a:spcBef>
                <a:spcPts val="1800"/>
              </a:spcBef>
              <a:spcAft>
                <a:spcPts val="0"/>
              </a:spcAft>
              <a:buSzPts val="1100"/>
              <a:buNone/>
              <a:defRPr sz="1100">
                <a:solidFill>
                  <a:srgbClr val="888888"/>
                </a:solidFill>
              </a:defRPr>
            </a:lvl5pPr>
            <a:lvl6pPr indent="-228600" lvl="5" marL="2743200" algn="l">
              <a:lnSpc>
                <a:spcPct val="100000"/>
              </a:lnSpc>
              <a:spcBef>
                <a:spcPts val="18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118" name="Google Shape;118;p25"/>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Break Alternate">
  <p:cSld name="1_Section Break Alternate">
    <p:bg>
      <p:bgPr>
        <a:solidFill>
          <a:srgbClr val="002142"/>
        </a:solidFill>
      </p:bgPr>
    </p:bg>
    <p:spTree>
      <p:nvGrpSpPr>
        <p:cNvPr id="119" name="Shape 119"/>
        <p:cNvGrpSpPr/>
        <p:nvPr/>
      </p:nvGrpSpPr>
      <p:grpSpPr>
        <a:xfrm>
          <a:off x="0" y="0"/>
          <a:ext cx="0" cy="0"/>
          <a:chOff x="0" y="0"/>
          <a:chExt cx="0" cy="0"/>
        </a:xfrm>
      </p:grpSpPr>
      <p:sp>
        <p:nvSpPr>
          <p:cNvPr id="120" name="Google Shape;120;p26"/>
          <p:cNvSpPr/>
          <p:nvPr/>
        </p:nvSpPr>
        <p:spPr>
          <a:xfrm>
            <a:off x="0" y="4"/>
            <a:ext cx="9144000" cy="461645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121" name="Google Shape;121;p26"/>
          <p:cNvSpPr txBox="1"/>
          <p:nvPr>
            <p:ph type="title"/>
          </p:nvPr>
        </p:nvSpPr>
        <p:spPr>
          <a:xfrm>
            <a:off x="829818" y="880181"/>
            <a:ext cx="7475220" cy="1291519"/>
          </a:xfrm>
          <a:prstGeom prst="rect">
            <a:avLst/>
          </a:prstGeom>
          <a:noFill/>
          <a:ln>
            <a:noFill/>
          </a:ln>
        </p:spPr>
        <p:txBody>
          <a:bodyPr anchorCtr="0" anchor="b" bIns="60950" lIns="548625" spcFirstLastPara="1" rIns="548625" wrap="square" tIns="548625">
            <a:noAutofit/>
          </a:bodyPr>
          <a:lstStyle>
            <a:lvl1pPr lvl="0" algn="ctr">
              <a:lnSpc>
                <a:spcPct val="85000"/>
              </a:lnSpc>
              <a:spcBef>
                <a:spcPts val="0"/>
              </a:spcBef>
              <a:spcAft>
                <a:spcPts val="0"/>
              </a:spcAft>
              <a:buSzPts val="1100"/>
              <a:buNone/>
              <a:defRPr b="0" sz="4100" cap="none">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22" name="Google Shape;122;p26"/>
          <p:cNvSpPr txBox="1"/>
          <p:nvPr>
            <p:ph idx="1" type="body"/>
          </p:nvPr>
        </p:nvSpPr>
        <p:spPr>
          <a:xfrm>
            <a:off x="1282448" y="2254956"/>
            <a:ext cx="6576822" cy="1022855"/>
          </a:xfrm>
          <a:prstGeom prst="rect">
            <a:avLst/>
          </a:prstGeom>
          <a:noFill/>
          <a:ln>
            <a:noFill/>
          </a:ln>
        </p:spPr>
        <p:txBody>
          <a:bodyPr anchorCtr="0" anchor="t" bIns="60950" lIns="452625" spcFirstLastPara="1" rIns="548625" wrap="square" tIns="274325">
            <a:normAutofit/>
          </a:bodyPr>
          <a:lstStyle>
            <a:lvl1pPr indent="-228600" lvl="0" marL="457200" algn="ctr">
              <a:lnSpc>
                <a:spcPct val="100000"/>
              </a:lnSpc>
              <a:spcBef>
                <a:spcPts val="0"/>
              </a:spcBef>
              <a:spcAft>
                <a:spcPts val="0"/>
              </a:spcAft>
              <a:buSzPts val="1800"/>
              <a:buNone/>
              <a:defRPr sz="1800">
                <a:solidFill>
                  <a:schemeClr val="lt1"/>
                </a:solidFill>
                <a:latin typeface="Helvetica Neue"/>
                <a:ea typeface="Helvetica Neue"/>
                <a:cs typeface="Helvetica Neue"/>
                <a:sym typeface="Helvetica Neue"/>
              </a:defRPr>
            </a:lvl1pPr>
            <a:lvl2pPr indent="-228600" lvl="1" marL="914400" algn="l">
              <a:lnSpc>
                <a:spcPct val="100000"/>
              </a:lnSpc>
              <a:spcBef>
                <a:spcPts val="1800"/>
              </a:spcBef>
              <a:spcAft>
                <a:spcPts val="0"/>
              </a:spcAft>
              <a:buSzPts val="1400"/>
              <a:buNone/>
              <a:defRPr sz="1400">
                <a:solidFill>
                  <a:srgbClr val="888888"/>
                </a:solidFill>
              </a:defRPr>
            </a:lvl2pPr>
            <a:lvl3pPr indent="-228600" lvl="2" marL="1371600" algn="l">
              <a:lnSpc>
                <a:spcPct val="100000"/>
              </a:lnSpc>
              <a:spcBef>
                <a:spcPts val="1800"/>
              </a:spcBef>
              <a:spcAft>
                <a:spcPts val="0"/>
              </a:spcAft>
              <a:buSzPts val="1200"/>
              <a:buNone/>
              <a:defRPr sz="1200">
                <a:solidFill>
                  <a:srgbClr val="888888"/>
                </a:solidFill>
              </a:defRPr>
            </a:lvl3pPr>
            <a:lvl4pPr indent="-228600" lvl="3" marL="1828800" algn="l">
              <a:lnSpc>
                <a:spcPct val="90000"/>
              </a:lnSpc>
              <a:spcBef>
                <a:spcPts val="1800"/>
              </a:spcBef>
              <a:spcAft>
                <a:spcPts val="0"/>
              </a:spcAft>
              <a:buSzPts val="1100"/>
              <a:buNone/>
              <a:defRPr sz="1100">
                <a:solidFill>
                  <a:srgbClr val="888888"/>
                </a:solidFill>
              </a:defRPr>
            </a:lvl4pPr>
            <a:lvl5pPr indent="-228600" lvl="4" marL="2286000" algn="l">
              <a:lnSpc>
                <a:spcPct val="90000"/>
              </a:lnSpc>
              <a:spcBef>
                <a:spcPts val="1800"/>
              </a:spcBef>
              <a:spcAft>
                <a:spcPts val="0"/>
              </a:spcAft>
              <a:buSzPts val="1100"/>
              <a:buNone/>
              <a:defRPr sz="1100">
                <a:solidFill>
                  <a:srgbClr val="888888"/>
                </a:solidFill>
              </a:defRPr>
            </a:lvl5pPr>
            <a:lvl6pPr indent="-228600" lvl="5" marL="2743200" algn="l">
              <a:lnSpc>
                <a:spcPct val="100000"/>
              </a:lnSpc>
              <a:spcBef>
                <a:spcPts val="18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123" name="Google Shape;123;p26"/>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Smaller)">
  <p:cSld name="One Content (Smaller)">
    <p:spTree>
      <p:nvGrpSpPr>
        <p:cNvPr id="124" name="Shape 124"/>
        <p:cNvGrpSpPr/>
        <p:nvPr/>
      </p:nvGrpSpPr>
      <p:grpSpPr>
        <a:xfrm>
          <a:off x="0" y="0"/>
          <a:ext cx="0" cy="0"/>
          <a:chOff x="0" y="0"/>
          <a:chExt cx="0" cy="0"/>
        </a:xfrm>
      </p:grpSpPr>
      <p:sp>
        <p:nvSpPr>
          <p:cNvPr id="125" name="Google Shape;125;p27"/>
          <p:cNvSpPr txBox="1"/>
          <p:nvPr>
            <p:ph idx="1" type="body"/>
          </p:nvPr>
        </p:nvSpPr>
        <p:spPr>
          <a:xfrm>
            <a:off x="0" y="857250"/>
            <a:ext cx="9132239" cy="3771900"/>
          </a:xfrm>
          <a:prstGeom prst="rect">
            <a:avLst/>
          </a:prstGeom>
          <a:noFill/>
          <a:ln>
            <a:noFill/>
          </a:ln>
        </p:spPr>
        <p:txBody>
          <a:bodyPr anchorCtr="0" anchor="t" bIns="60950" lIns="452625" spcFirstLastPara="1" rIns="548625" wrap="square" tIns="274325">
            <a:noAutofit/>
          </a:bodyPr>
          <a:lstStyle>
            <a:lvl1pPr indent="-228600" lvl="0" marL="457200" algn="l">
              <a:lnSpc>
                <a:spcPct val="100000"/>
              </a:lnSpc>
              <a:spcBef>
                <a:spcPts val="0"/>
              </a:spcBef>
              <a:spcAft>
                <a:spcPts val="0"/>
              </a:spcAft>
              <a:buSzPts val="1800"/>
              <a:buNone/>
              <a:defRPr b="0" i="0" sz="1800">
                <a:solidFill>
                  <a:schemeClr val="dk1"/>
                </a:solidFill>
                <a:latin typeface="Helvetica Neue Light"/>
                <a:ea typeface="Helvetica Neue Light"/>
                <a:cs typeface="Helvetica Neue Light"/>
                <a:sym typeface="Helvetica Neue Light"/>
              </a:defRPr>
            </a:lvl1pPr>
            <a:lvl2pPr indent="-323850" lvl="1" marL="914400" algn="l">
              <a:lnSpc>
                <a:spcPct val="100000"/>
              </a:lnSpc>
              <a:spcBef>
                <a:spcPts val="1800"/>
              </a:spcBef>
              <a:spcAft>
                <a:spcPts val="0"/>
              </a:spcAft>
              <a:buSzPts val="1500"/>
              <a:buChar char="•"/>
              <a:defRPr b="0" i="0" sz="1500">
                <a:solidFill>
                  <a:schemeClr val="dk1"/>
                </a:solidFill>
                <a:latin typeface="Helvetica Neue Light"/>
                <a:ea typeface="Helvetica Neue Light"/>
                <a:cs typeface="Helvetica Neue Light"/>
                <a:sym typeface="Helvetica Neue Light"/>
              </a:defRPr>
            </a:lvl2pPr>
            <a:lvl3pPr indent="-317500" lvl="2" marL="1371600" algn="l">
              <a:lnSpc>
                <a:spcPct val="100000"/>
              </a:lnSpc>
              <a:spcBef>
                <a:spcPts val="1800"/>
              </a:spcBef>
              <a:spcAft>
                <a:spcPts val="0"/>
              </a:spcAft>
              <a:buSzPts val="1400"/>
              <a:buChar char="✔"/>
              <a:defRPr b="0" i="0" sz="1400">
                <a:solidFill>
                  <a:schemeClr val="dk1"/>
                </a:solidFill>
                <a:latin typeface="Helvetica Neue Light"/>
                <a:ea typeface="Helvetica Neue Light"/>
                <a:cs typeface="Helvetica Neue Light"/>
                <a:sym typeface="Helvetica Neue Light"/>
              </a:defRPr>
            </a:lvl3pPr>
            <a:lvl4pPr indent="-298450" lvl="3" marL="1828800" algn="l">
              <a:lnSpc>
                <a:spcPct val="100000"/>
              </a:lnSpc>
              <a:spcBef>
                <a:spcPts val="1800"/>
              </a:spcBef>
              <a:spcAft>
                <a:spcPts val="0"/>
              </a:spcAft>
              <a:buSzPts val="1100"/>
              <a:buChar char="•"/>
              <a:defRPr b="0" i="0" sz="1100">
                <a:solidFill>
                  <a:schemeClr val="dk1"/>
                </a:solidFill>
                <a:latin typeface="Helvetica Neue Light"/>
                <a:ea typeface="Helvetica Neue Light"/>
                <a:cs typeface="Helvetica Neue Light"/>
                <a:sym typeface="Helvetica Neue Light"/>
              </a:defRPr>
            </a:lvl4pPr>
            <a:lvl5pPr indent="-285750" lvl="4" marL="2286000" algn="l">
              <a:lnSpc>
                <a:spcPct val="100000"/>
              </a:lnSpc>
              <a:spcBef>
                <a:spcPts val="1800"/>
              </a:spcBef>
              <a:spcAft>
                <a:spcPts val="0"/>
              </a:spcAft>
              <a:buSzPts val="900"/>
              <a:buChar char="•"/>
              <a:defRPr b="0" i="0" sz="900">
                <a:solidFill>
                  <a:schemeClr val="dk1"/>
                </a:solidFill>
                <a:latin typeface="Helvetica Neue Light"/>
                <a:ea typeface="Helvetica Neue Light"/>
                <a:cs typeface="Helvetica Neue Light"/>
                <a:sym typeface="Helvetica Neue Light"/>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6" name="Google Shape;126;p27"/>
          <p:cNvSpPr txBox="1"/>
          <p:nvPr>
            <p:ph type="title"/>
          </p:nvPr>
        </p:nvSpPr>
        <p:spPr>
          <a:xfrm>
            <a:off x="-11760" y="14"/>
            <a:ext cx="9144000" cy="1085836"/>
          </a:xfrm>
          <a:prstGeom prst="rect">
            <a:avLst/>
          </a:prstGeom>
          <a:noFill/>
          <a:ln>
            <a:noFill/>
          </a:ln>
        </p:spPr>
        <p:txBody>
          <a:bodyPr anchorCtr="0" anchor="t" bIns="60950" lIns="548625" spcFirstLastPara="1" rIns="548625" wrap="square" tIns="548625">
            <a:normAutofit/>
          </a:bodyPr>
          <a:lstStyle>
            <a:lvl1pPr lvl="0" algn="l">
              <a:lnSpc>
                <a:spcPct val="90000"/>
              </a:lnSpc>
              <a:spcBef>
                <a:spcPts val="0"/>
              </a:spcBef>
              <a:spcAft>
                <a:spcPts val="0"/>
              </a:spcAft>
              <a:buSzPts val="1100"/>
              <a:buNone/>
              <a:defRPr sz="2700">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27" name="Google Shape;127;p27"/>
          <p:cNvSpPr txBox="1"/>
          <p:nvPr>
            <p:ph idx="12" type="sldNum"/>
          </p:nvPr>
        </p:nvSpPr>
        <p:spPr>
          <a:xfrm>
            <a:off x="8286750" y="4802817"/>
            <a:ext cx="514350" cy="226383"/>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Content (Smaller)">
  <p:cSld name="1_One Content (Smaller)">
    <p:bg>
      <p:bgPr>
        <a:solidFill>
          <a:srgbClr val="002142"/>
        </a:solidFill>
      </p:bgPr>
    </p:bg>
    <p:spTree>
      <p:nvGrpSpPr>
        <p:cNvPr id="128" name="Shape 128"/>
        <p:cNvGrpSpPr/>
        <p:nvPr/>
      </p:nvGrpSpPr>
      <p:grpSpPr>
        <a:xfrm>
          <a:off x="0" y="0"/>
          <a:ext cx="0" cy="0"/>
          <a:chOff x="0" y="0"/>
          <a:chExt cx="0" cy="0"/>
        </a:xfrm>
      </p:grpSpPr>
      <p:sp>
        <p:nvSpPr>
          <p:cNvPr id="129" name="Google Shape;129;p28"/>
          <p:cNvSpPr txBox="1"/>
          <p:nvPr>
            <p:ph idx="1" type="body"/>
          </p:nvPr>
        </p:nvSpPr>
        <p:spPr>
          <a:xfrm>
            <a:off x="0" y="857250"/>
            <a:ext cx="9132239" cy="3771900"/>
          </a:xfrm>
          <a:prstGeom prst="rect">
            <a:avLst/>
          </a:prstGeom>
          <a:noFill/>
          <a:ln>
            <a:noFill/>
          </a:ln>
        </p:spPr>
        <p:txBody>
          <a:bodyPr anchorCtr="0" anchor="t" bIns="60950" lIns="452625" spcFirstLastPara="1" rIns="548625" wrap="square" tIns="274325">
            <a:noAutofit/>
          </a:bodyPr>
          <a:lstStyle>
            <a:lvl1pPr indent="-228600" lvl="0" marL="457200" algn="l">
              <a:lnSpc>
                <a:spcPct val="100000"/>
              </a:lnSpc>
              <a:spcBef>
                <a:spcPts val="0"/>
              </a:spcBef>
              <a:spcAft>
                <a:spcPts val="0"/>
              </a:spcAft>
              <a:buSzPts val="1800"/>
              <a:buNone/>
              <a:defRPr b="0" i="0" sz="1800">
                <a:solidFill>
                  <a:schemeClr val="lt1"/>
                </a:solidFill>
                <a:latin typeface="Helvetica Neue Light"/>
                <a:ea typeface="Helvetica Neue Light"/>
                <a:cs typeface="Helvetica Neue Light"/>
                <a:sym typeface="Helvetica Neue Light"/>
              </a:defRPr>
            </a:lvl1pPr>
            <a:lvl2pPr indent="-323850" lvl="1" marL="914400" algn="l">
              <a:lnSpc>
                <a:spcPct val="100000"/>
              </a:lnSpc>
              <a:spcBef>
                <a:spcPts val="1800"/>
              </a:spcBef>
              <a:spcAft>
                <a:spcPts val="0"/>
              </a:spcAft>
              <a:buSzPts val="1500"/>
              <a:buChar char="•"/>
              <a:defRPr b="0" i="0" sz="1500">
                <a:solidFill>
                  <a:schemeClr val="lt1"/>
                </a:solidFill>
                <a:latin typeface="Helvetica Neue Light"/>
                <a:ea typeface="Helvetica Neue Light"/>
                <a:cs typeface="Helvetica Neue Light"/>
                <a:sym typeface="Helvetica Neue Light"/>
              </a:defRPr>
            </a:lvl2pPr>
            <a:lvl3pPr indent="-317500" lvl="2" marL="1371600" algn="l">
              <a:lnSpc>
                <a:spcPct val="100000"/>
              </a:lnSpc>
              <a:spcBef>
                <a:spcPts val="1800"/>
              </a:spcBef>
              <a:spcAft>
                <a:spcPts val="0"/>
              </a:spcAft>
              <a:buSzPts val="1400"/>
              <a:buChar char="✔"/>
              <a:defRPr b="0" i="0" sz="1400">
                <a:solidFill>
                  <a:schemeClr val="lt1"/>
                </a:solidFill>
                <a:latin typeface="Helvetica Neue Light"/>
                <a:ea typeface="Helvetica Neue Light"/>
                <a:cs typeface="Helvetica Neue Light"/>
                <a:sym typeface="Helvetica Neue Light"/>
              </a:defRPr>
            </a:lvl3pPr>
            <a:lvl4pPr indent="-298450" lvl="3" marL="1828800" algn="l">
              <a:lnSpc>
                <a:spcPct val="100000"/>
              </a:lnSpc>
              <a:spcBef>
                <a:spcPts val="1800"/>
              </a:spcBef>
              <a:spcAft>
                <a:spcPts val="0"/>
              </a:spcAft>
              <a:buSzPts val="1100"/>
              <a:buChar char="•"/>
              <a:defRPr b="0" i="0" sz="1100">
                <a:solidFill>
                  <a:schemeClr val="lt1"/>
                </a:solidFill>
                <a:latin typeface="Helvetica Neue Light"/>
                <a:ea typeface="Helvetica Neue Light"/>
                <a:cs typeface="Helvetica Neue Light"/>
                <a:sym typeface="Helvetica Neue Light"/>
              </a:defRPr>
            </a:lvl4pPr>
            <a:lvl5pPr indent="-285750" lvl="4" marL="2286000" algn="l">
              <a:lnSpc>
                <a:spcPct val="100000"/>
              </a:lnSpc>
              <a:spcBef>
                <a:spcPts val="1800"/>
              </a:spcBef>
              <a:spcAft>
                <a:spcPts val="0"/>
              </a:spcAft>
              <a:buSzPts val="900"/>
              <a:buChar char="•"/>
              <a:defRPr b="0" i="0" sz="900">
                <a:solidFill>
                  <a:schemeClr val="lt1"/>
                </a:solidFill>
                <a:latin typeface="Helvetica Neue Light"/>
                <a:ea typeface="Helvetica Neue Light"/>
                <a:cs typeface="Helvetica Neue Light"/>
                <a:sym typeface="Helvetica Neue Light"/>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30" name="Google Shape;130;p28"/>
          <p:cNvSpPr txBox="1"/>
          <p:nvPr>
            <p:ph type="title"/>
          </p:nvPr>
        </p:nvSpPr>
        <p:spPr>
          <a:xfrm>
            <a:off x="-11760" y="14"/>
            <a:ext cx="9144000" cy="1085836"/>
          </a:xfrm>
          <a:prstGeom prst="rect">
            <a:avLst/>
          </a:prstGeom>
          <a:noFill/>
          <a:ln>
            <a:noFill/>
          </a:ln>
        </p:spPr>
        <p:txBody>
          <a:bodyPr anchorCtr="0" anchor="t" bIns="60950" lIns="548625" spcFirstLastPara="1" rIns="548625" wrap="square" tIns="548625">
            <a:normAutofit/>
          </a:bodyPr>
          <a:lstStyle>
            <a:lvl1pPr lvl="0" algn="l">
              <a:lnSpc>
                <a:spcPct val="90000"/>
              </a:lnSpc>
              <a:spcBef>
                <a:spcPts val="0"/>
              </a:spcBef>
              <a:spcAft>
                <a:spcPts val="0"/>
              </a:spcAft>
              <a:buSzPts val="1100"/>
              <a:buNone/>
              <a:defRPr sz="2700">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31" name="Google Shape;131;p28"/>
          <p:cNvSpPr txBox="1"/>
          <p:nvPr>
            <p:ph idx="12" type="sldNum"/>
          </p:nvPr>
        </p:nvSpPr>
        <p:spPr>
          <a:xfrm>
            <a:off x="8286750" y="4802817"/>
            <a:ext cx="514350" cy="226383"/>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maller)">
  <p:cSld name="Two Content (Smaller)">
    <p:spTree>
      <p:nvGrpSpPr>
        <p:cNvPr id="132" name="Shape 132"/>
        <p:cNvGrpSpPr/>
        <p:nvPr/>
      </p:nvGrpSpPr>
      <p:grpSpPr>
        <a:xfrm>
          <a:off x="0" y="0"/>
          <a:ext cx="0" cy="0"/>
          <a:chOff x="0" y="0"/>
          <a:chExt cx="0" cy="0"/>
        </a:xfrm>
      </p:grpSpPr>
      <p:sp>
        <p:nvSpPr>
          <p:cNvPr id="133" name="Google Shape;133;p29"/>
          <p:cNvSpPr txBox="1"/>
          <p:nvPr>
            <p:ph type="title"/>
          </p:nvPr>
        </p:nvSpPr>
        <p:spPr>
          <a:xfrm>
            <a:off x="-11760" y="14"/>
            <a:ext cx="9144000" cy="1106410"/>
          </a:xfrm>
          <a:prstGeom prst="rect">
            <a:avLst/>
          </a:prstGeom>
          <a:noFill/>
          <a:ln>
            <a:noFill/>
          </a:ln>
        </p:spPr>
        <p:txBody>
          <a:bodyPr anchorCtr="0" anchor="t" bIns="60950" lIns="548625" spcFirstLastPara="1" rIns="548625" wrap="square" tIns="548625">
            <a:noAutofit/>
          </a:bodyPr>
          <a:lstStyle>
            <a:lvl1pPr lvl="0" algn="l">
              <a:lnSpc>
                <a:spcPct val="90000"/>
              </a:lnSpc>
              <a:spcBef>
                <a:spcPts val="0"/>
              </a:spcBef>
              <a:spcAft>
                <a:spcPts val="0"/>
              </a:spcAft>
              <a:buSzPts val="1100"/>
              <a:buNone/>
              <a:defRPr sz="2700">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34" name="Google Shape;134;p29"/>
          <p:cNvSpPr txBox="1"/>
          <p:nvPr>
            <p:ph idx="1" type="body"/>
          </p:nvPr>
        </p:nvSpPr>
        <p:spPr>
          <a:xfrm>
            <a:off x="1538" y="857250"/>
            <a:ext cx="4570462" cy="3771900"/>
          </a:xfrm>
          <a:prstGeom prst="rect">
            <a:avLst/>
          </a:prstGeom>
          <a:noFill/>
          <a:ln>
            <a:noFill/>
          </a:ln>
        </p:spPr>
        <p:txBody>
          <a:bodyPr anchorCtr="0" anchor="t" bIns="60950" lIns="452625" spcFirstLastPara="1" rIns="548625" wrap="square" tIns="274325">
            <a:noAutofit/>
          </a:bodyPr>
          <a:lstStyle>
            <a:lvl1pPr indent="-228600" lvl="0" marL="457200" algn="l">
              <a:lnSpc>
                <a:spcPct val="100000"/>
              </a:lnSpc>
              <a:spcBef>
                <a:spcPts val="0"/>
              </a:spcBef>
              <a:spcAft>
                <a:spcPts val="0"/>
              </a:spcAft>
              <a:buSzPts val="1800"/>
              <a:buNone/>
              <a:defRPr b="0" i="0" sz="1800">
                <a:latin typeface="Helvetica Neue Light"/>
                <a:ea typeface="Helvetica Neue Light"/>
                <a:cs typeface="Helvetica Neue Light"/>
                <a:sym typeface="Helvetica Neue Light"/>
              </a:defRPr>
            </a:lvl1pPr>
            <a:lvl2pPr indent="-323850" lvl="1" marL="914400" algn="l">
              <a:lnSpc>
                <a:spcPct val="100000"/>
              </a:lnSpc>
              <a:spcBef>
                <a:spcPts val="1800"/>
              </a:spcBef>
              <a:spcAft>
                <a:spcPts val="0"/>
              </a:spcAft>
              <a:buSzPts val="1500"/>
              <a:buChar char="•"/>
              <a:defRPr b="0" i="0" sz="1500">
                <a:latin typeface="Helvetica Neue Light"/>
                <a:ea typeface="Helvetica Neue Light"/>
                <a:cs typeface="Helvetica Neue Light"/>
                <a:sym typeface="Helvetica Neue Light"/>
              </a:defRPr>
            </a:lvl2pPr>
            <a:lvl3pPr indent="-317500" lvl="2" marL="1371600" algn="l">
              <a:lnSpc>
                <a:spcPct val="100000"/>
              </a:lnSpc>
              <a:spcBef>
                <a:spcPts val="1800"/>
              </a:spcBef>
              <a:spcAft>
                <a:spcPts val="0"/>
              </a:spcAft>
              <a:buSzPts val="1400"/>
              <a:buChar char="✔"/>
              <a:defRPr b="0" i="0" sz="1400">
                <a:latin typeface="Helvetica Neue Light"/>
                <a:ea typeface="Helvetica Neue Light"/>
                <a:cs typeface="Helvetica Neue Light"/>
                <a:sym typeface="Helvetica Neue Light"/>
              </a:defRPr>
            </a:lvl3pPr>
            <a:lvl4pPr indent="-317500" lvl="3" marL="1828800" algn="l">
              <a:lnSpc>
                <a:spcPct val="90000"/>
              </a:lnSpc>
              <a:spcBef>
                <a:spcPts val="1800"/>
              </a:spcBef>
              <a:spcAft>
                <a:spcPts val="0"/>
              </a:spcAft>
              <a:buSzPts val="1400"/>
              <a:buChar char="•"/>
              <a:defRPr b="0" i="0" sz="1400">
                <a:latin typeface="Helvetica Neue Light"/>
                <a:ea typeface="Helvetica Neue Light"/>
                <a:cs typeface="Helvetica Neue Light"/>
                <a:sym typeface="Helvetica Neue Light"/>
              </a:defRPr>
            </a:lvl4pPr>
            <a:lvl5pPr indent="-317500" lvl="4" marL="2286000" algn="l">
              <a:lnSpc>
                <a:spcPct val="90000"/>
              </a:lnSpc>
              <a:spcBef>
                <a:spcPts val="1800"/>
              </a:spcBef>
              <a:spcAft>
                <a:spcPts val="0"/>
              </a:spcAft>
              <a:buSzPts val="1400"/>
              <a:buChar char="•"/>
              <a:defRPr b="0" i="0" sz="1400">
                <a:latin typeface="Helvetica Neue Light"/>
                <a:ea typeface="Helvetica Neue Light"/>
                <a:cs typeface="Helvetica Neue Light"/>
                <a:sym typeface="Helvetica Neue Light"/>
              </a:defRPr>
            </a:lvl5pPr>
            <a:lvl6pPr indent="-342900" lvl="5" marL="2743200" algn="l">
              <a:lnSpc>
                <a:spcPct val="100000"/>
              </a:lnSpc>
              <a:spcBef>
                <a:spcPts val="1800"/>
              </a:spcBef>
              <a:spcAft>
                <a:spcPts val="0"/>
              </a:spcAft>
              <a:buClr>
                <a:schemeClr val="dk1"/>
              </a:buClr>
              <a:buSzPts val="1800"/>
              <a:buChar char="•"/>
              <a:defRPr sz="1800"/>
            </a:lvl6pPr>
            <a:lvl7pPr indent="-342900" lvl="6" marL="3200400" algn="l">
              <a:lnSpc>
                <a:spcPct val="100000"/>
              </a:lnSpc>
              <a:spcBef>
                <a:spcPts val="400"/>
              </a:spcBef>
              <a:spcAft>
                <a:spcPts val="0"/>
              </a:spcAft>
              <a:buClr>
                <a:schemeClr val="dk1"/>
              </a:buClr>
              <a:buSzPts val="1800"/>
              <a:buChar char="•"/>
              <a:defRPr sz="1800"/>
            </a:lvl7pPr>
            <a:lvl8pPr indent="-342900" lvl="7" marL="3657600" algn="l">
              <a:lnSpc>
                <a:spcPct val="100000"/>
              </a:lnSpc>
              <a:spcBef>
                <a:spcPts val="400"/>
              </a:spcBef>
              <a:spcAft>
                <a:spcPts val="0"/>
              </a:spcAft>
              <a:buClr>
                <a:schemeClr val="dk1"/>
              </a:buClr>
              <a:buSzPts val="1800"/>
              <a:buChar char="•"/>
              <a:defRPr sz="1800"/>
            </a:lvl8pPr>
            <a:lvl9pPr indent="-342900" lvl="8" marL="4114800" algn="l">
              <a:lnSpc>
                <a:spcPct val="100000"/>
              </a:lnSpc>
              <a:spcBef>
                <a:spcPts val="400"/>
              </a:spcBef>
              <a:spcAft>
                <a:spcPts val="0"/>
              </a:spcAft>
              <a:buClr>
                <a:schemeClr val="dk1"/>
              </a:buClr>
              <a:buSzPts val="1800"/>
              <a:buChar char="•"/>
              <a:defRPr sz="1800"/>
            </a:lvl9pPr>
          </a:lstStyle>
          <a:p/>
        </p:txBody>
      </p:sp>
      <p:sp>
        <p:nvSpPr>
          <p:cNvPr id="135" name="Google Shape;135;p29"/>
          <p:cNvSpPr txBox="1"/>
          <p:nvPr>
            <p:ph idx="2" type="body"/>
          </p:nvPr>
        </p:nvSpPr>
        <p:spPr>
          <a:xfrm>
            <a:off x="4581525" y="857250"/>
            <a:ext cx="4550715" cy="3771900"/>
          </a:xfrm>
          <a:prstGeom prst="rect">
            <a:avLst/>
          </a:prstGeom>
          <a:noFill/>
          <a:ln>
            <a:noFill/>
          </a:ln>
        </p:spPr>
        <p:txBody>
          <a:bodyPr anchorCtr="0" anchor="t" bIns="60950" lIns="452625" spcFirstLastPara="1" rIns="548625" wrap="square" tIns="274325">
            <a:normAutofit/>
          </a:bodyPr>
          <a:lstStyle>
            <a:lvl1pPr indent="-228600" lvl="0" marL="457200" algn="l">
              <a:lnSpc>
                <a:spcPct val="100000"/>
              </a:lnSpc>
              <a:spcBef>
                <a:spcPts val="0"/>
              </a:spcBef>
              <a:spcAft>
                <a:spcPts val="0"/>
              </a:spcAft>
              <a:buSzPts val="1800"/>
              <a:buNone/>
              <a:defRPr b="0" i="0" sz="1800">
                <a:latin typeface="Helvetica Neue Light"/>
                <a:ea typeface="Helvetica Neue Light"/>
                <a:cs typeface="Helvetica Neue Light"/>
                <a:sym typeface="Helvetica Neue Light"/>
              </a:defRPr>
            </a:lvl1pPr>
            <a:lvl2pPr indent="-323850" lvl="1" marL="914400" algn="l">
              <a:lnSpc>
                <a:spcPct val="100000"/>
              </a:lnSpc>
              <a:spcBef>
                <a:spcPts val="1800"/>
              </a:spcBef>
              <a:spcAft>
                <a:spcPts val="0"/>
              </a:spcAft>
              <a:buSzPts val="1500"/>
              <a:buChar char="•"/>
              <a:defRPr b="0" i="0" sz="1500">
                <a:latin typeface="Helvetica Neue Light"/>
                <a:ea typeface="Helvetica Neue Light"/>
                <a:cs typeface="Helvetica Neue Light"/>
                <a:sym typeface="Helvetica Neue Light"/>
              </a:defRPr>
            </a:lvl2pPr>
            <a:lvl3pPr indent="-317500" lvl="2" marL="1371600" algn="l">
              <a:lnSpc>
                <a:spcPct val="100000"/>
              </a:lnSpc>
              <a:spcBef>
                <a:spcPts val="1800"/>
              </a:spcBef>
              <a:spcAft>
                <a:spcPts val="0"/>
              </a:spcAft>
              <a:buSzPts val="1400"/>
              <a:buChar char="✔"/>
              <a:defRPr b="0" i="0" sz="1400">
                <a:latin typeface="Helvetica Neue Light"/>
                <a:ea typeface="Helvetica Neue Light"/>
                <a:cs typeface="Helvetica Neue Light"/>
                <a:sym typeface="Helvetica Neue Light"/>
              </a:defRPr>
            </a:lvl3pPr>
            <a:lvl4pPr indent="-317500" lvl="3" marL="1828800" algn="l">
              <a:lnSpc>
                <a:spcPct val="90000"/>
              </a:lnSpc>
              <a:spcBef>
                <a:spcPts val="1800"/>
              </a:spcBef>
              <a:spcAft>
                <a:spcPts val="0"/>
              </a:spcAft>
              <a:buSzPts val="1400"/>
              <a:buChar char="•"/>
              <a:defRPr sz="1400">
                <a:latin typeface="Helvetica Neue Light"/>
                <a:ea typeface="Helvetica Neue Light"/>
                <a:cs typeface="Helvetica Neue Light"/>
                <a:sym typeface="Helvetica Neue Light"/>
              </a:defRPr>
            </a:lvl4pPr>
            <a:lvl5pPr indent="-304800" lvl="4" marL="2286000" algn="l">
              <a:lnSpc>
                <a:spcPct val="90000"/>
              </a:lnSpc>
              <a:spcBef>
                <a:spcPts val="1800"/>
              </a:spcBef>
              <a:spcAft>
                <a:spcPts val="0"/>
              </a:spcAft>
              <a:buSzPts val="1200"/>
              <a:buChar char="•"/>
              <a:defRPr>
                <a:latin typeface="Helvetica Neue Light"/>
                <a:ea typeface="Helvetica Neue Light"/>
                <a:cs typeface="Helvetica Neue Light"/>
                <a:sym typeface="Helvetica Neue Light"/>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36" name="Google Shape;136;p29"/>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Smaller)">
  <p:cSld name="1_Two Content (Smaller)">
    <p:bg>
      <p:bgPr>
        <a:solidFill>
          <a:srgbClr val="002142"/>
        </a:solidFill>
      </p:bgPr>
    </p:bg>
    <p:spTree>
      <p:nvGrpSpPr>
        <p:cNvPr id="137" name="Shape 137"/>
        <p:cNvGrpSpPr/>
        <p:nvPr/>
      </p:nvGrpSpPr>
      <p:grpSpPr>
        <a:xfrm>
          <a:off x="0" y="0"/>
          <a:ext cx="0" cy="0"/>
          <a:chOff x="0" y="0"/>
          <a:chExt cx="0" cy="0"/>
        </a:xfrm>
      </p:grpSpPr>
      <p:sp>
        <p:nvSpPr>
          <p:cNvPr id="138" name="Google Shape;138;p30"/>
          <p:cNvSpPr txBox="1"/>
          <p:nvPr>
            <p:ph type="title"/>
          </p:nvPr>
        </p:nvSpPr>
        <p:spPr>
          <a:xfrm>
            <a:off x="-11760" y="14"/>
            <a:ext cx="9144000" cy="1106410"/>
          </a:xfrm>
          <a:prstGeom prst="rect">
            <a:avLst/>
          </a:prstGeom>
          <a:noFill/>
          <a:ln>
            <a:noFill/>
          </a:ln>
        </p:spPr>
        <p:txBody>
          <a:bodyPr anchorCtr="0" anchor="t" bIns="60950" lIns="548625" spcFirstLastPara="1" rIns="548625" wrap="square" tIns="548625">
            <a:noAutofit/>
          </a:bodyPr>
          <a:lstStyle>
            <a:lvl1pPr lvl="0" algn="l">
              <a:lnSpc>
                <a:spcPct val="90000"/>
              </a:lnSpc>
              <a:spcBef>
                <a:spcPts val="0"/>
              </a:spcBef>
              <a:spcAft>
                <a:spcPts val="0"/>
              </a:spcAft>
              <a:buSzPts val="1100"/>
              <a:buNone/>
              <a:defRPr sz="27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39" name="Google Shape;139;p30"/>
          <p:cNvSpPr txBox="1"/>
          <p:nvPr>
            <p:ph idx="1" type="body"/>
          </p:nvPr>
        </p:nvSpPr>
        <p:spPr>
          <a:xfrm>
            <a:off x="1538" y="857250"/>
            <a:ext cx="4570462" cy="3771900"/>
          </a:xfrm>
          <a:prstGeom prst="rect">
            <a:avLst/>
          </a:prstGeom>
          <a:noFill/>
          <a:ln>
            <a:noFill/>
          </a:ln>
        </p:spPr>
        <p:txBody>
          <a:bodyPr anchorCtr="0" anchor="t" bIns="60950" lIns="452625" spcFirstLastPara="1" rIns="548625" wrap="square" tIns="274325">
            <a:noAutofit/>
          </a:bodyPr>
          <a:lstStyle>
            <a:lvl1pPr indent="-228600" lvl="0" marL="457200" algn="l">
              <a:lnSpc>
                <a:spcPct val="100000"/>
              </a:lnSpc>
              <a:spcBef>
                <a:spcPts val="0"/>
              </a:spcBef>
              <a:spcAft>
                <a:spcPts val="0"/>
              </a:spcAft>
              <a:buSzPts val="1800"/>
              <a:buNone/>
              <a:defRPr b="0" i="0" sz="1800">
                <a:solidFill>
                  <a:schemeClr val="lt1"/>
                </a:solidFill>
                <a:latin typeface="Helvetica Neue Light"/>
                <a:ea typeface="Helvetica Neue Light"/>
                <a:cs typeface="Helvetica Neue Light"/>
                <a:sym typeface="Helvetica Neue Light"/>
              </a:defRPr>
            </a:lvl1pPr>
            <a:lvl2pPr indent="-323850" lvl="1" marL="914400" algn="l">
              <a:lnSpc>
                <a:spcPct val="100000"/>
              </a:lnSpc>
              <a:spcBef>
                <a:spcPts val="1800"/>
              </a:spcBef>
              <a:spcAft>
                <a:spcPts val="0"/>
              </a:spcAft>
              <a:buSzPts val="1500"/>
              <a:buChar char="•"/>
              <a:defRPr b="0" i="0" sz="1500">
                <a:solidFill>
                  <a:schemeClr val="lt1"/>
                </a:solidFill>
                <a:latin typeface="Helvetica Neue Light"/>
                <a:ea typeface="Helvetica Neue Light"/>
                <a:cs typeface="Helvetica Neue Light"/>
                <a:sym typeface="Helvetica Neue Light"/>
              </a:defRPr>
            </a:lvl2pPr>
            <a:lvl3pPr indent="-317500" lvl="2" marL="1371600" algn="l">
              <a:lnSpc>
                <a:spcPct val="100000"/>
              </a:lnSpc>
              <a:spcBef>
                <a:spcPts val="1800"/>
              </a:spcBef>
              <a:spcAft>
                <a:spcPts val="0"/>
              </a:spcAft>
              <a:buSzPts val="1400"/>
              <a:buChar char="✔"/>
              <a:defRPr b="0" i="0" sz="1400">
                <a:solidFill>
                  <a:schemeClr val="lt1"/>
                </a:solidFill>
                <a:latin typeface="Helvetica Neue Light"/>
                <a:ea typeface="Helvetica Neue Light"/>
                <a:cs typeface="Helvetica Neue Light"/>
                <a:sym typeface="Helvetica Neue Light"/>
              </a:defRPr>
            </a:lvl3pPr>
            <a:lvl4pPr indent="-317500" lvl="3" marL="1828800" algn="l">
              <a:lnSpc>
                <a:spcPct val="90000"/>
              </a:lnSpc>
              <a:spcBef>
                <a:spcPts val="1800"/>
              </a:spcBef>
              <a:spcAft>
                <a:spcPts val="0"/>
              </a:spcAft>
              <a:buSzPts val="1400"/>
              <a:buChar char="•"/>
              <a:defRPr b="0" i="0" sz="1400">
                <a:latin typeface="Helvetica Neue Light"/>
                <a:ea typeface="Helvetica Neue Light"/>
                <a:cs typeface="Helvetica Neue Light"/>
                <a:sym typeface="Helvetica Neue Light"/>
              </a:defRPr>
            </a:lvl4pPr>
            <a:lvl5pPr indent="-317500" lvl="4" marL="2286000" algn="l">
              <a:lnSpc>
                <a:spcPct val="90000"/>
              </a:lnSpc>
              <a:spcBef>
                <a:spcPts val="1800"/>
              </a:spcBef>
              <a:spcAft>
                <a:spcPts val="0"/>
              </a:spcAft>
              <a:buSzPts val="1400"/>
              <a:buChar char="•"/>
              <a:defRPr b="0" i="0" sz="1400">
                <a:latin typeface="Helvetica Neue Light"/>
                <a:ea typeface="Helvetica Neue Light"/>
                <a:cs typeface="Helvetica Neue Light"/>
                <a:sym typeface="Helvetica Neue Light"/>
              </a:defRPr>
            </a:lvl5pPr>
            <a:lvl6pPr indent="-342900" lvl="5" marL="2743200" algn="l">
              <a:lnSpc>
                <a:spcPct val="100000"/>
              </a:lnSpc>
              <a:spcBef>
                <a:spcPts val="1800"/>
              </a:spcBef>
              <a:spcAft>
                <a:spcPts val="0"/>
              </a:spcAft>
              <a:buClr>
                <a:schemeClr val="dk1"/>
              </a:buClr>
              <a:buSzPts val="1800"/>
              <a:buChar char="•"/>
              <a:defRPr sz="1800"/>
            </a:lvl6pPr>
            <a:lvl7pPr indent="-342900" lvl="6" marL="3200400" algn="l">
              <a:lnSpc>
                <a:spcPct val="100000"/>
              </a:lnSpc>
              <a:spcBef>
                <a:spcPts val="400"/>
              </a:spcBef>
              <a:spcAft>
                <a:spcPts val="0"/>
              </a:spcAft>
              <a:buClr>
                <a:schemeClr val="dk1"/>
              </a:buClr>
              <a:buSzPts val="1800"/>
              <a:buChar char="•"/>
              <a:defRPr sz="1800"/>
            </a:lvl7pPr>
            <a:lvl8pPr indent="-342900" lvl="7" marL="3657600" algn="l">
              <a:lnSpc>
                <a:spcPct val="100000"/>
              </a:lnSpc>
              <a:spcBef>
                <a:spcPts val="400"/>
              </a:spcBef>
              <a:spcAft>
                <a:spcPts val="0"/>
              </a:spcAft>
              <a:buClr>
                <a:schemeClr val="dk1"/>
              </a:buClr>
              <a:buSzPts val="1800"/>
              <a:buChar char="•"/>
              <a:defRPr sz="1800"/>
            </a:lvl8pPr>
            <a:lvl9pPr indent="-342900" lvl="8" marL="4114800" algn="l">
              <a:lnSpc>
                <a:spcPct val="100000"/>
              </a:lnSpc>
              <a:spcBef>
                <a:spcPts val="400"/>
              </a:spcBef>
              <a:spcAft>
                <a:spcPts val="0"/>
              </a:spcAft>
              <a:buClr>
                <a:schemeClr val="dk1"/>
              </a:buClr>
              <a:buSzPts val="1800"/>
              <a:buChar char="•"/>
              <a:defRPr sz="1800"/>
            </a:lvl9pPr>
          </a:lstStyle>
          <a:p/>
        </p:txBody>
      </p:sp>
      <p:sp>
        <p:nvSpPr>
          <p:cNvPr id="140" name="Google Shape;140;p30"/>
          <p:cNvSpPr txBox="1"/>
          <p:nvPr>
            <p:ph idx="2" type="body"/>
          </p:nvPr>
        </p:nvSpPr>
        <p:spPr>
          <a:xfrm>
            <a:off x="4581525" y="857250"/>
            <a:ext cx="4550715" cy="3771900"/>
          </a:xfrm>
          <a:prstGeom prst="rect">
            <a:avLst/>
          </a:prstGeom>
          <a:noFill/>
          <a:ln>
            <a:noFill/>
          </a:ln>
        </p:spPr>
        <p:txBody>
          <a:bodyPr anchorCtr="0" anchor="t" bIns="60950" lIns="452625" spcFirstLastPara="1" rIns="548625" wrap="square" tIns="274325">
            <a:normAutofit/>
          </a:bodyPr>
          <a:lstStyle>
            <a:lvl1pPr indent="-228600" lvl="0" marL="457200" algn="l">
              <a:lnSpc>
                <a:spcPct val="100000"/>
              </a:lnSpc>
              <a:spcBef>
                <a:spcPts val="0"/>
              </a:spcBef>
              <a:spcAft>
                <a:spcPts val="0"/>
              </a:spcAft>
              <a:buSzPts val="1800"/>
              <a:buNone/>
              <a:defRPr b="0" i="0" sz="1800">
                <a:solidFill>
                  <a:schemeClr val="lt1"/>
                </a:solidFill>
                <a:latin typeface="Helvetica Neue Light"/>
                <a:ea typeface="Helvetica Neue Light"/>
                <a:cs typeface="Helvetica Neue Light"/>
                <a:sym typeface="Helvetica Neue Light"/>
              </a:defRPr>
            </a:lvl1pPr>
            <a:lvl2pPr indent="-323850" lvl="1" marL="914400" algn="l">
              <a:lnSpc>
                <a:spcPct val="100000"/>
              </a:lnSpc>
              <a:spcBef>
                <a:spcPts val="1800"/>
              </a:spcBef>
              <a:spcAft>
                <a:spcPts val="0"/>
              </a:spcAft>
              <a:buSzPts val="1500"/>
              <a:buChar char="•"/>
              <a:defRPr b="0" i="0" sz="1500">
                <a:solidFill>
                  <a:schemeClr val="lt1"/>
                </a:solidFill>
                <a:latin typeface="Helvetica Neue Light"/>
                <a:ea typeface="Helvetica Neue Light"/>
                <a:cs typeface="Helvetica Neue Light"/>
                <a:sym typeface="Helvetica Neue Light"/>
              </a:defRPr>
            </a:lvl2pPr>
            <a:lvl3pPr indent="-317500" lvl="2" marL="1371600" algn="l">
              <a:lnSpc>
                <a:spcPct val="100000"/>
              </a:lnSpc>
              <a:spcBef>
                <a:spcPts val="1800"/>
              </a:spcBef>
              <a:spcAft>
                <a:spcPts val="0"/>
              </a:spcAft>
              <a:buSzPts val="1400"/>
              <a:buChar char="✔"/>
              <a:defRPr b="0" i="0" sz="1400">
                <a:solidFill>
                  <a:schemeClr val="lt1"/>
                </a:solidFill>
                <a:latin typeface="Helvetica Neue Light"/>
                <a:ea typeface="Helvetica Neue Light"/>
                <a:cs typeface="Helvetica Neue Light"/>
                <a:sym typeface="Helvetica Neue Light"/>
              </a:defRPr>
            </a:lvl3pPr>
            <a:lvl4pPr indent="-317500" lvl="3" marL="1828800" algn="l">
              <a:lnSpc>
                <a:spcPct val="90000"/>
              </a:lnSpc>
              <a:spcBef>
                <a:spcPts val="1800"/>
              </a:spcBef>
              <a:spcAft>
                <a:spcPts val="0"/>
              </a:spcAft>
              <a:buSzPts val="1400"/>
              <a:buChar char="•"/>
              <a:defRPr sz="1400">
                <a:latin typeface="Helvetica Neue Light"/>
                <a:ea typeface="Helvetica Neue Light"/>
                <a:cs typeface="Helvetica Neue Light"/>
                <a:sym typeface="Helvetica Neue Light"/>
              </a:defRPr>
            </a:lvl4pPr>
            <a:lvl5pPr indent="-304800" lvl="4" marL="2286000" algn="l">
              <a:lnSpc>
                <a:spcPct val="90000"/>
              </a:lnSpc>
              <a:spcBef>
                <a:spcPts val="1800"/>
              </a:spcBef>
              <a:spcAft>
                <a:spcPts val="0"/>
              </a:spcAft>
              <a:buSzPts val="1200"/>
              <a:buChar char="•"/>
              <a:defRPr>
                <a:latin typeface="Helvetica Neue Light"/>
                <a:ea typeface="Helvetica Neue Light"/>
                <a:cs typeface="Helvetica Neue Light"/>
                <a:sym typeface="Helvetica Neue Light"/>
              </a:defRPr>
            </a:lvl5pPr>
            <a:lvl6pPr indent="-317500" lvl="5" marL="2743200" algn="l">
              <a:lnSpc>
                <a:spcPct val="100000"/>
              </a:lnSpc>
              <a:spcBef>
                <a:spcPts val="18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41" name="Google Shape;141;p30"/>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Alternate (Smaller)">
  <p:cSld name="Section Break Alternate (Smaller)">
    <p:spTree>
      <p:nvGrpSpPr>
        <p:cNvPr id="142" name="Shape 142"/>
        <p:cNvGrpSpPr/>
        <p:nvPr/>
      </p:nvGrpSpPr>
      <p:grpSpPr>
        <a:xfrm>
          <a:off x="0" y="0"/>
          <a:ext cx="0" cy="0"/>
          <a:chOff x="0" y="0"/>
          <a:chExt cx="0" cy="0"/>
        </a:xfrm>
      </p:grpSpPr>
      <p:sp>
        <p:nvSpPr>
          <p:cNvPr id="143" name="Google Shape;143;p31"/>
          <p:cNvSpPr/>
          <p:nvPr/>
        </p:nvSpPr>
        <p:spPr>
          <a:xfrm>
            <a:off x="0" y="4"/>
            <a:ext cx="9144000" cy="461645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144" name="Google Shape;144;p31"/>
          <p:cNvSpPr txBox="1"/>
          <p:nvPr>
            <p:ph type="title"/>
          </p:nvPr>
        </p:nvSpPr>
        <p:spPr>
          <a:xfrm>
            <a:off x="829818" y="880181"/>
            <a:ext cx="7475220" cy="1291519"/>
          </a:xfrm>
          <a:prstGeom prst="rect">
            <a:avLst/>
          </a:prstGeom>
          <a:noFill/>
          <a:ln>
            <a:noFill/>
          </a:ln>
        </p:spPr>
        <p:txBody>
          <a:bodyPr anchorCtr="0" anchor="b" bIns="60950" lIns="548625" spcFirstLastPara="1" rIns="548625" wrap="square" tIns="548625">
            <a:noAutofit/>
          </a:bodyPr>
          <a:lstStyle>
            <a:lvl1pPr lvl="0" algn="ctr">
              <a:lnSpc>
                <a:spcPct val="85000"/>
              </a:lnSpc>
              <a:spcBef>
                <a:spcPts val="0"/>
              </a:spcBef>
              <a:spcAft>
                <a:spcPts val="0"/>
              </a:spcAft>
              <a:buSzPts val="1100"/>
              <a:buNone/>
              <a:defRPr b="0" sz="3600" cap="none">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45" name="Google Shape;145;p31"/>
          <p:cNvSpPr txBox="1"/>
          <p:nvPr>
            <p:ph idx="1" type="body"/>
          </p:nvPr>
        </p:nvSpPr>
        <p:spPr>
          <a:xfrm>
            <a:off x="1282448" y="2254956"/>
            <a:ext cx="6576822" cy="1022855"/>
          </a:xfrm>
          <a:prstGeom prst="rect">
            <a:avLst/>
          </a:prstGeom>
          <a:noFill/>
          <a:ln>
            <a:noFill/>
          </a:ln>
        </p:spPr>
        <p:txBody>
          <a:bodyPr anchorCtr="0" anchor="t" bIns="60950" lIns="452625" spcFirstLastPara="1" rIns="548625" wrap="square" tIns="274325">
            <a:normAutofit/>
          </a:bodyPr>
          <a:lstStyle>
            <a:lvl1pPr indent="-228600" lvl="0" marL="457200" algn="ctr">
              <a:lnSpc>
                <a:spcPct val="100000"/>
              </a:lnSpc>
              <a:spcBef>
                <a:spcPts val="0"/>
              </a:spcBef>
              <a:spcAft>
                <a:spcPts val="0"/>
              </a:spcAft>
              <a:buSzPts val="1800"/>
              <a:buNone/>
              <a:defRPr sz="1800">
                <a:solidFill>
                  <a:srgbClr val="959595"/>
                </a:solidFill>
                <a:latin typeface="Helvetica Neue"/>
                <a:ea typeface="Helvetica Neue"/>
                <a:cs typeface="Helvetica Neue"/>
                <a:sym typeface="Helvetica Neue"/>
              </a:defRPr>
            </a:lvl1pPr>
            <a:lvl2pPr indent="-228600" lvl="1" marL="914400" algn="l">
              <a:lnSpc>
                <a:spcPct val="100000"/>
              </a:lnSpc>
              <a:spcBef>
                <a:spcPts val="1800"/>
              </a:spcBef>
              <a:spcAft>
                <a:spcPts val="0"/>
              </a:spcAft>
              <a:buSzPts val="1400"/>
              <a:buNone/>
              <a:defRPr sz="1400">
                <a:solidFill>
                  <a:srgbClr val="888888"/>
                </a:solidFill>
              </a:defRPr>
            </a:lvl2pPr>
            <a:lvl3pPr indent="-228600" lvl="2" marL="1371600" algn="l">
              <a:lnSpc>
                <a:spcPct val="100000"/>
              </a:lnSpc>
              <a:spcBef>
                <a:spcPts val="1800"/>
              </a:spcBef>
              <a:spcAft>
                <a:spcPts val="0"/>
              </a:spcAft>
              <a:buSzPts val="1200"/>
              <a:buNone/>
              <a:defRPr sz="1200">
                <a:solidFill>
                  <a:srgbClr val="888888"/>
                </a:solidFill>
              </a:defRPr>
            </a:lvl3pPr>
            <a:lvl4pPr indent="-228600" lvl="3" marL="1828800" algn="l">
              <a:lnSpc>
                <a:spcPct val="90000"/>
              </a:lnSpc>
              <a:spcBef>
                <a:spcPts val="1800"/>
              </a:spcBef>
              <a:spcAft>
                <a:spcPts val="0"/>
              </a:spcAft>
              <a:buSzPts val="1100"/>
              <a:buNone/>
              <a:defRPr sz="1100">
                <a:solidFill>
                  <a:srgbClr val="888888"/>
                </a:solidFill>
              </a:defRPr>
            </a:lvl4pPr>
            <a:lvl5pPr indent="-228600" lvl="4" marL="2286000" algn="l">
              <a:lnSpc>
                <a:spcPct val="90000"/>
              </a:lnSpc>
              <a:spcBef>
                <a:spcPts val="1800"/>
              </a:spcBef>
              <a:spcAft>
                <a:spcPts val="0"/>
              </a:spcAft>
              <a:buSzPts val="1100"/>
              <a:buNone/>
              <a:defRPr sz="1100">
                <a:solidFill>
                  <a:srgbClr val="888888"/>
                </a:solidFill>
              </a:defRPr>
            </a:lvl5pPr>
            <a:lvl6pPr indent="-228600" lvl="5" marL="2743200" algn="l">
              <a:lnSpc>
                <a:spcPct val="100000"/>
              </a:lnSpc>
              <a:spcBef>
                <a:spcPts val="18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146" name="Google Shape;146;p31"/>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Break Alternate (Smaller)">
  <p:cSld name="1_Section Break Alternate (Smaller)">
    <p:bg>
      <p:bgPr>
        <a:solidFill>
          <a:srgbClr val="002142"/>
        </a:solidFill>
      </p:bgPr>
    </p:bg>
    <p:spTree>
      <p:nvGrpSpPr>
        <p:cNvPr id="147" name="Shape 147"/>
        <p:cNvGrpSpPr/>
        <p:nvPr/>
      </p:nvGrpSpPr>
      <p:grpSpPr>
        <a:xfrm>
          <a:off x="0" y="0"/>
          <a:ext cx="0" cy="0"/>
          <a:chOff x="0" y="0"/>
          <a:chExt cx="0" cy="0"/>
        </a:xfrm>
      </p:grpSpPr>
      <p:sp>
        <p:nvSpPr>
          <p:cNvPr id="148" name="Google Shape;148;p32"/>
          <p:cNvSpPr/>
          <p:nvPr/>
        </p:nvSpPr>
        <p:spPr>
          <a:xfrm>
            <a:off x="0" y="4"/>
            <a:ext cx="9144000" cy="4616450"/>
          </a:xfrm>
          <a:prstGeom prst="rect">
            <a:avLst/>
          </a:prstGeom>
          <a:solidFill>
            <a:schemeClr val="lt1">
              <a:alpha val="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149" name="Google Shape;149;p32"/>
          <p:cNvSpPr txBox="1"/>
          <p:nvPr>
            <p:ph type="title"/>
          </p:nvPr>
        </p:nvSpPr>
        <p:spPr>
          <a:xfrm>
            <a:off x="829818" y="880181"/>
            <a:ext cx="7475220" cy="1291519"/>
          </a:xfrm>
          <a:prstGeom prst="rect">
            <a:avLst/>
          </a:prstGeom>
          <a:noFill/>
          <a:ln>
            <a:noFill/>
          </a:ln>
        </p:spPr>
        <p:txBody>
          <a:bodyPr anchorCtr="0" anchor="b" bIns="60950" lIns="548625" spcFirstLastPara="1" rIns="548625" wrap="square" tIns="548625">
            <a:noAutofit/>
          </a:bodyPr>
          <a:lstStyle>
            <a:lvl1pPr lvl="0" algn="ctr">
              <a:lnSpc>
                <a:spcPct val="85000"/>
              </a:lnSpc>
              <a:spcBef>
                <a:spcPts val="0"/>
              </a:spcBef>
              <a:spcAft>
                <a:spcPts val="0"/>
              </a:spcAft>
              <a:buSzPts val="1100"/>
              <a:buNone/>
              <a:defRPr b="0" sz="3600" cap="none">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50" name="Google Shape;150;p32"/>
          <p:cNvSpPr txBox="1"/>
          <p:nvPr>
            <p:ph idx="1" type="body"/>
          </p:nvPr>
        </p:nvSpPr>
        <p:spPr>
          <a:xfrm>
            <a:off x="1282448" y="2254956"/>
            <a:ext cx="6576822" cy="1022855"/>
          </a:xfrm>
          <a:prstGeom prst="rect">
            <a:avLst/>
          </a:prstGeom>
          <a:noFill/>
          <a:ln>
            <a:noFill/>
          </a:ln>
        </p:spPr>
        <p:txBody>
          <a:bodyPr anchorCtr="0" anchor="t" bIns="60950" lIns="452625" spcFirstLastPara="1" rIns="548625" wrap="square" tIns="274325">
            <a:normAutofit/>
          </a:bodyPr>
          <a:lstStyle>
            <a:lvl1pPr indent="-228600" lvl="0" marL="457200" algn="ctr">
              <a:lnSpc>
                <a:spcPct val="100000"/>
              </a:lnSpc>
              <a:spcBef>
                <a:spcPts val="0"/>
              </a:spcBef>
              <a:spcAft>
                <a:spcPts val="0"/>
              </a:spcAft>
              <a:buSzPts val="1800"/>
              <a:buNone/>
              <a:defRPr sz="1800">
                <a:solidFill>
                  <a:schemeClr val="lt1"/>
                </a:solidFill>
                <a:latin typeface="Helvetica Neue"/>
                <a:ea typeface="Helvetica Neue"/>
                <a:cs typeface="Helvetica Neue"/>
                <a:sym typeface="Helvetica Neue"/>
              </a:defRPr>
            </a:lvl1pPr>
            <a:lvl2pPr indent="-228600" lvl="1" marL="914400" algn="l">
              <a:lnSpc>
                <a:spcPct val="100000"/>
              </a:lnSpc>
              <a:spcBef>
                <a:spcPts val="1800"/>
              </a:spcBef>
              <a:spcAft>
                <a:spcPts val="0"/>
              </a:spcAft>
              <a:buSzPts val="1400"/>
              <a:buNone/>
              <a:defRPr sz="1400">
                <a:solidFill>
                  <a:srgbClr val="888888"/>
                </a:solidFill>
              </a:defRPr>
            </a:lvl2pPr>
            <a:lvl3pPr indent="-228600" lvl="2" marL="1371600" algn="l">
              <a:lnSpc>
                <a:spcPct val="100000"/>
              </a:lnSpc>
              <a:spcBef>
                <a:spcPts val="1800"/>
              </a:spcBef>
              <a:spcAft>
                <a:spcPts val="0"/>
              </a:spcAft>
              <a:buSzPts val="1200"/>
              <a:buNone/>
              <a:defRPr sz="1200">
                <a:solidFill>
                  <a:srgbClr val="888888"/>
                </a:solidFill>
              </a:defRPr>
            </a:lvl3pPr>
            <a:lvl4pPr indent="-228600" lvl="3" marL="1828800" algn="l">
              <a:lnSpc>
                <a:spcPct val="90000"/>
              </a:lnSpc>
              <a:spcBef>
                <a:spcPts val="1800"/>
              </a:spcBef>
              <a:spcAft>
                <a:spcPts val="0"/>
              </a:spcAft>
              <a:buSzPts val="1100"/>
              <a:buNone/>
              <a:defRPr sz="1100">
                <a:solidFill>
                  <a:srgbClr val="888888"/>
                </a:solidFill>
              </a:defRPr>
            </a:lvl4pPr>
            <a:lvl5pPr indent="-228600" lvl="4" marL="2286000" algn="l">
              <a:lnSpc>
                <a:spcPct val="90000"/>
              </a:lnSpc>
              <a:spcBef>
                <a:spcPts val="1800"/>
              </a:spcBef>
              <a:spcAft>
                <a:spcPts val="0"/>
              </a:spcAft>
              <a:buSzPts val="1100"/>
              <a:buNone/>
              <a:defRPr sz="1100">
                <a:solidFill>
                  <a:srgbClr val="888888"/>
                </a:solidFill>
              </a:defRPr>
            </a:lvl5pPr>
            <a:lvl6pPr indent="-228600" lvl="5" marL="2743200" algn="l">
              <a:lnSpc>
                <a:spcPct val="100000"/>
              </a:lnSpc>
              <a:spcBef>
                <a:spcPts val="18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151" name="Google Shape;151;p32"/>
          <p:cNvSpPr txBox="1"/>
          <p:nvPr>
            <p:ph idx="12" type="sldNum"/>
          </p:nvPr>
        </p:nvSpPr>
        <p:spPr>
          <a:xfrm>
            <a:off x="8286750" y="4789807"/>
            <a:ext cx="514350" cy="246377"/>
          </a:xfrm>
          <a:prstGeom prst="rect">
            <a:avLst/>
          </a:prstGeom>
          <a:noFill/>
          <a:ln>
            <a:noFill/>
          </a:ln>
        </p:spPr>
        <p:txBody>
          <a:bodyPr anchorCtr="0" anchor="t" bIns="34275" lIns="68575" spcFirstLastPara="1" rIns="68575" wrap="square" tIns="3427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E3E3E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21" Type="http://schemas.openxmlformats.org/officeDocument/2006/relationships/theme" Target="../theme/theme1.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4663440"/>
            <a:ext cx="9148572" cy="480060"/>
          </a:xfrm>
          <a:prstGeom prst="rect">
            <a:avLst/>
          </a:prstGeom>
          <a:solidFill>
            <a:srgbClr val="002142"/>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3E3E3"/>
              </a:solidFill>
              <a:latin typeface="Helvetica Neue"/>
              <a:ea typeface="Helvetica Neue"/>
              <a:cs typeface="Helvetica Neue"/>
              <a:sym typeface="Helvetica Neue"/>
            </a:endParaRPr>
          </a:p>
        </p:txBody>
      </p:sp>
      <p:sp>
        <p:nvSpPr>
          <p:cNvPr id="52" name="Google Shape;52;p13"/>
          <p:cNvSpPr txBox="1"/>
          <p:nvPr>
            <p:ph type="title"/>
          </p:nvPr>
        </p:nvSpPr>
        <p:spPr>
          <a:xfrm>
            <a:off x="-11760" y="14"/>
            <a:ext cx="9144000" cy="1085836"/>
          </a:xfrm>
          <a:prstGeom prst="rect">
            <a:avLst/>
          </a:prstGeom>
          <a:noFill/>
          <a:ln>
            <a:noFill/>
          </a:ln>
        </p:spPr>
        <p:txBody>
          <a:bodyPr anchorCtr="0" anchor="t" bIns="60950" lIns="548625" spcFirstLastPara="1" rIns="548625" wrap="square" tIns="548625">
            <a:noAutofit/>
          </a:bodyPr>
          <a:lstStyle>
            <a:lvl1pPr lvl="0" marR="0" rtl="0" algn="l">
              <a:lnSpc>
                <a:spcPct val="90000"/>
              </a:lnSpc>
              <a:spcBef>
                <a:spcPts val="0"/>
              </a:spcBef>
              <a:spcAft>
                <a:spcPts val="0"/>
              </a:spcAft>
              <a:buClr>
                <a:srgbClr val="000000"/>
              </a:buClr>
              <a:buSzPts val="1100"/>
              <a:buFont typeface="Arial"/>
              <a:buNone/>
              <a:defRPr b="0" i="0" sz="3000" u="none" cap="none" strike="noStrike">
                <a:solidFill>
                  <a:srgbClr val="4C4C4C"/>
                </a:solidFill>
                <a:latin typeface="Helvetica Neue"/>
                <a:ea typeface="Helvetica Neue"/>
                <a:cs typeface="Helvetica Neue"/>
                <a:sym typeface="Helvetica Neue"/>
              </a:defRPr>
            </a:lvl1pPr>
            <a:lvl2pPr lvl="1" marR="0" rtl="0" algn="l">
              <a:lnSpc>
                <a:spcPct val="90000"/>
              </a:lnSpc>
              <a:spcBef>
                <a:spcPts val="0"/>
              </a:spcBef>
              <a:spcAft>
                <a:spcPts val="0"/>
              </a:spcAft>
              <a:buClr>
                <a:srgbClr val="000000"/>
              </a:buClr>
              <a:buSzPts val="1100"/>
              <a:buFont typeface="Arial"/>
              <a:buNone/>
              <a:defRPr b="0" i="0" sz="3600" u="none" cap="none" strike="noStrike">
                <a:solidFill>
                  <a:srgbClr val="595959"/>
                </a:solidFill>
                <a:latin typeface="Palatino Linotype"/>
                <a:ea typeface="Palatino Linotype"/>
                <a:cs typeface="Palatino Linotype"/>
                <a:sym typeface="Palatino Linotype"/>
              </a:defRPr>
            </a:lvl2pPr>
            <a:lvl3pPr lvl="2" marR="0" rtl="0" algn="l">
              <a:lnSpc>
                <a:spcPct val="90000"/>
              </a:lnSpc>
              <a:spcBef>
                <a:spcPts val="0"/>
              </a:spcBef>
              <a:spcAft>
                <a:spcPts val="0"/>
              </a:spcAft>
              <a:buClr>
                <a:srgbClr val="000000"/>
              </a:buClr>
              <a:buSzPts val="1100"/>
              <a:buFont typeface="Arial"/>
              <a:buNone/>
              <a:defRPr b="0" i="0" sz="3600" u="none" cap="none" strike="noStrike">
                <a:solidFill>
                  <a:srgbClr val="595959"/>
                </a:solidFill>
                <a:latin typeface="Palatino Linotype"/>
                <a:ea typeface="Palatino Linotype"/>
                <a:cs typeface="Palatino Linotype"/>
                <a:sym typeface="Palatino Linotype"/>
              </a:defRPr>
            </a:lvl3pPr>
            <a:lvl4pPr lvl="3" marR="0" rtl="0" algn="l">
              <a:lnSpc>
                <a:spcPct val="90000"/>
              </a:lnSpc>
              <a:spcBef>
                <a:spcPts val="0"/>
              </a:spcBef>
              <a:spcAft>
                <a:spcPts val="0"/>
              </a:spcAft>
              <a:buClr>
                <a:srgbClr val="000000"/>
              </a:buClr>
              <a:buSzPts val="1100"/>
              <a:buFont typeface="Arial"/>
              <a:buNone/>
              <a:defRPr b="0" i="0" sz="3600" u="none" cap="none" strike="noStrike">
                <a:solidFill>
                  <a:srgbClr val="595959"/>
                </a:solidFill>
                <a:latin typeface="Palatino Linotype"/>
                <a:ea typeface="Palatino Linotype"/>
                <a:cs typeface="Palatino Linotype"/>
                <a:sym typeface="Palatino Linotype"/>
              </a:defRPr>
            </a:lvl4pPr>
            <a:lvl5pPr lvl="4" marR="0" rtl="0" algn="l">
              <a:lnSpc>
                <a:spcPct val="90000"/>
              </a:lnSpc>
              <a:spcBef>
                <a:spcPts val="0"/>
              </a:spcBef>
              <a:spcAft>
                <a:spcPts val="0"/>
              </a:spcAft>
              <a:buClr>
                <a:srgbClr val="000000"/>
              </a:buClr>
              <a:buSzPts val="1100"/>
              <a:buFont typeface="Arial"/>
              <a:buNone/>
              <a:defRPr b="0" i="0" sz="3600" u="none" cap="none" strike="noStrike">
                <a:solidFill>
                  <a:srgbClr val="595959"/>
                </a:solidFill>
                <a:latin typeface="Palatino Linotype"/>
                <a:ea typeface="Palatino Linotype"/>
                <a:cs typeface="Palatino Linotype"/>
                <a:sym typeface="Palatino Linotype"/>
              </a:defRPr>
            </a:lvl5pPr>
            <a:lvl6pPr lvl="5" marR="0" rtl="0" algn="l">
              <a:lnSpc>
                <a:spcPct val="90000"/>
              </a:lnSpc>
              <a:spcBef>
                <a:spcPts val="0"/>
              </a:spcBef>
              <a:spcAft>
                <a:spcPts val="0"/>
              </a:spcAft>
              <a:buClr>
                <a:srgbClr val="000000"/>
              </a:buClr>
              <a:buSzPts val="1100"/>
              <a:buFont typeface="Arial"/>
              <a:buNone/>
              <a:defRPr b="0" i="0" sz="3600" u="none" cap="none" strike="noStrike">
                <a:solidFill>
                  <a:srgbClr val="595959"/>
                </a:solidFill>
                <a:latin typeface="Palatino Linotype"/>
                <a:ea typeface="Palatino Linotype"/>
                <a:cs typeface="Palatino Linotype"/>
                <a:sym typeface="Palatino Linotype"/>
              </a:defRPr>
            </a:lvl6pPr>
            <a:lvl7pPr lvl="6" marR="0" rtl="0" algn="l">
              <a:lnSpc>
                <a:spcPct val="90000"/>
              </a:lnSpc>
              <a:spcBef>
                <a:spcPts val="0"/>
              </a:spcBef>
              <a:spcAft>
                <a:spcPts val="0"/>
              </a:spcAft>
              <a:buClr>
                <a:srgbClr val="000000"/>
              </a:buClr>
              <a:buSzPts val="1100"/>
              <a:buFont typeface="Arial"/>
              <a:buNone/>
              <a:defRPr b="0" i="0" sz="3600" u="none" cap="none" strike="noStrike">
                <a:solidFill>
                  <a:srgbClr val="595959"/>
                </a:solidFill>
                <a:latin typeface="Palatino Linotype"/>
                <a:ea typeface="Palatino Linotype"/>
                <a:cs typeface="Palatino Linotype"/>
                <a:sym typeface="Palatino Linotype"/>
              </a:defRPr>
            </a:lvl7pPr>
            <a:lvl8pPr lvl="7" marR="0" rtl="0" algn="l">
              <a:lnSpc>
                <a:spcPct val="90000"/>
              </a:lnSpc>
              <a:spcBef>
                <a:spcPts val="0"/>
              </a:spcBef>
              <a:spcAft>
                <a:spcPts val="0"/>
              </a:spcAft>
              <a:buClr>
                <a:srgbClr val="000000"/>
              </a:buClr>
              <a:buSzPts val="1100"/>
              <a:buFont typeface="Arial"/>
              <a:buNone/>
              <a:defRPr b="0" i="0" sz="3600" u="none" cap="none" strike="noStrike">
                <a:solidFill>
                  <a:srgbClr val="595959"/>
                </a:solidFill>
                <a:latin typeface="Palatino Linotype"/>
                <a:ea typeface="Palatino Linotype"/>
                <a:cs typeface="Palatino Linotype"/>
                <a:sym typeface="Palatino Linotype"/>
              </a:defRPr>
            </a:lvl8pPr>
            <a:lvl9pPr lvl="8" marR="0" rtl="0" algn="l">
              <a:lnSpc>
                <a:spcPct val="90000"/>
              </a:lnSpc>
              <a:spcBef>
                <a:spcPts val="0"/>
              </a:spcBef>
              <a:spcAft>
                <a:spcPts val="0"/>
              </a:spcAft>
              <a:buClr>
                <a:srgbClr val="000000"/>
              </a:buClr>
              <a:buSzPts val="1100"/>
              <a:buFont typeface="Arial"/>
              <a:buNone/>
              <a:defRPr b="0" i="0" sz="3600" u="none" cap="none" strike="noStrike">
                <a:solidFill>
                  <a:srgbClr val="595959"/>
                </a:solidFill>
                <a:latin typeface="Palatino Linotype"/>
                <a:ea typeface="Palatino Linotype"/>
                <a:cs typeface="Palatino Linotype"/>
                <a:sym typeface="Palatino Linotype"/>
              </a:defRPr>
            </a:lvl9pPr>
          </a:lstStyle>
          <a:p/>
        </p:txBody>
      </p:sp>
      <p:sp>
        <p:nvSpPr>
          <p:cNvPr id="53" name="Google Shape;53;p13"/>
          <p:cNvSpPr txBox="1"/>
          <p:nvPr>
            <p:ph idx="1" type="body"/>
          </p:nvPr>
        </p:nvSpPr>
        <p:spPr>
          <a:xfrm>
            <a:off x="0" y="914399"/>
            <a:ext cx="9144000" cy="3733276"/>
          </a:xfrm>
          <a:prstGeom prst="rect">
            <a:avLst/>
          </a:prstGeom>
          <a:noFill/>
          <a:ln>
            <a:noFill/>
          </a:ln>
        </p:spPr>
        <p:txBody>
          <a:bodyPr anchorCtr="0" anchor="t" bIns="60950" lIns="452625" spcFirstLastPara="1" rIns="548625" wrap="square" tIns="274325">
            <a:noAutofit/>
          </a:bodyPr>
          <a:lstStyle>
            <a:lvl1pPr indent="-228600" lvl="0" marL="457200" marR="0" rtl="0" algn="l">
              <a:lnSpc>
                <a:spcPct val="100000"/>
              </a:lnSpc>
              <a:spcBef>
                <a:spcPts val="0"/>
              </a:spcBef>
              <a:spcAft>
                <a:spcPts val="0"/>
              </a:spcAft>
              <a:buClr>
                <a:srgbClr val="7F7F7F"/>
              </a:buClr>
              <a:buSzPts val="2100"/>
              <a:buFont typeface="Arial"/>
              <a:buNone/>
              <a:defRPr b="0" i="0" sz="2100" u="none" cap="none" strike="noStrike">
                <a:solidFill>
                  <a:schemeClr val="dk1"/>
                </a:solidFill>
                <a:latin typeface="Helvetica Neue Light"/>
                <a:ea typeface="Helvetica Neue Light"/>
                <a:cs typeface="Helvetica Neue Light"/>
                <a:sym typeface="Helvetica Neue Light"/>
              </a:defRPr>
            </a:lvl1pPr>
            <a:lvl2pPr indent="-342900" lvl="1" marL="914400" marR="0" rtl="0" algn="l">
              <a:lnSpc>
                <a:spcPct val="100000"/>
              </a:lnSpc>
              <a:spcBef>
                <a:spcPts val="1800"/>
              </a:spcBef>
              <a:spcAft>
                <a:spcPts val="0"/>
              </a:spcAft>
              <a:buClr>
                <a:srgbClr val="7F7F7F"/>
              </a:buClr>
              <a:buSzPts val="1800"/>
              <a:buFont typeface="Arial"/>
              <a:buChar char="•"/>
              <a:defRPr b="0" i="0" sz="1800" u="none" cap="none" strike="noStrike">
                <a:solidFill>
                  <a:schemeClr val="dk1"/>
                </a:solidFill>
                <a:latin typeface="Helvetica Neue Light"/>
                <a:ea typeface="Helvetica Neue Light"/>
                <a:cs typeface="Helvetica Neue Light"/>
                <a:sym typeface="Helvetica Neue Light"/>
              </a:defRPr>
            </a:lvl2pPr>
            <a:lvl3pPr indent="-323850" lvl="2" marL="1371600" marR="0" rtl="0" algn="l">
              <a:lnSpc>
                <a:spcPct val="100000"/>
              </a:lnSpc>
              <a:spcBef>
                <a:spcPts val="1800"/>
              </a:spcBef>
              <a:spcAft>
                <a:spcPts val="0"/>
              </a:spcAft>
              <a:buClr>
                <a:srgbClr val="7F7F7F"/>
              </a:buClr>
              <a:buSzPts val="1500"/>
              <a:buFont typeface="Noto Sans Symbols"/>
              <a:buChar char="✔"/>
              <a:defRPr b="0" i="0" sz="1500" u="none" cap="none" strike="noStrike">
                <a:solidFill>
                  <a:schemeClr val="dk1"/>
                </a:solidFill>
                <a:latin typeface="Helvetica Neue Light"/>
                <a:ea typeface="Helvetica Neue Light"/>
                <a:cs typeface="Helvetica Neue Light"/>
                <a:sym typeface="Helvetica Neue Light"/>
              </a:defRPr>
            </a:lvl3pPr>
            <a:lvl4pPr indent="-317500" lvl="3" marL="1828800" marR="0" rtl="0" algn="l">
              <a:lnSpc>
                <a:spcPct val="90000"/>
              </a:lnSpc>
              <a:spcBef>
                <a:spcPts val="1800"/>
              </a:spcBef>
              <a:spcAft>
                <a:spcPts val="0"/>
              </a:spcAft>
              <a:buClr>
                <a:srgbClr val="7F7F7F"/>
              </a:buClr>
              <a:buSzPts val="1400"/>
              <a:buFont typeface="Arial"/>
              <a:buChar char="•"/>
              <a:defRPr b="0" i="0" sz="1400" u="none" cap="none" strike="noStrike">
                <a:solidFill>
                  <a:srgbClr val="002142"/>
                </a:solidFill>
                <a:latin typeface="Helvetica Neue Light"/>
                <a:ea typeface="Helvetica Neue Light"/>
                <a:cs typeface="Helvetica Neue Light"/>
                <a:sym typeface="Helvetica Neue Light"/>
              </a:defRPr>
            </a:lvl4pPr>
            <a:lvl5pPr indent="-304800" lvl="4" marL="2286000" marR="0" rtl="0" algn="l">
              <a:lnSpc>
                <a:spcPct val="90000"/>
              </a:lnSpc>
              <a:spcBef>
                <a:spcPts val="1800"/>
              </a:spcBef>
              <a:spcAft>
                <a:spcPts val="0"/>
              </a:spcAft>
              <a:buClr>
                <a:srgbClr val="7F7F7F"/>
              </a:buClr>
              <a:buSzPts val="1200"/>
              <a:buFont typeface="Arial"/>
              <a:buChar char="•"/>
              <a:defRPr b="0" i="0" sz="1200" u="none" cap="none" strike="noStrike">
                <a:solidFill>
                  <a:srgbClr val="002142"/>
                </a:solidFill>
                <a:latin typeface="Helvetica Neue Light"/>
                <a:ea typeface="Helvetica Neue Light"/>
                <a:cs typeface="Helvetica Neue Light"/>
                <a:sym typeface="Helvetica Neue Light"/>
              </a:defRPr>
            </a:lvl5pPr>
            <a:lvl6pPr indent="-355600" lvl="5" marL="2743200" marR="0" rtl="0" algn="l">
              <a:lnSpc>
                <a:spcPct val="100000"/>
              </a:lnSpc>
              <a:spcBef>
                <a:spcPts val="18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p:nvPr/>
        </p:nvSpPr>
        <p:spPr>
          <a:xfrm>
            <a:off x="-2722" y="4642335"/>
            <a:ext cx="9148572" cy="20574"/>
          </a:xfrm>
          <a:prstGeom prst="rect">
            <a:avLst/>
          </a:prstGeom>
          <a:solidFill>
            <a:srgbClr val="959595"/>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Helvetica Neue"/>
              <a:ea typeface="Helvetica Neue"/>
              <a:cs typeface="Helvetica Neue"/>
              <a:sym typeface="Helvetica Neue"/>
            </a:endParaRPr>
          </a:p>
        </p:txBody>
      </p:sp>
      <p:sp>
        <p:nvSpPr>
          <p:cNvPr id="55" name="Google Shape;55;p13"/>
          <p:cNvSpPr txBox="1"/>
          <p:nvPr>
            <p:ph idx="12" type="sldNum"/>
          </p:nvPr>
        </p:nvSpPr>
        <p:spPr>
          <a:xfrm>
            <a:off x="8286750" y="4780282"/>
            <a:ext cx="514350" cy="246377"/>
          </a:xfrm>
          <a:prstGeom prst="rect">
            <a:avLst/>
          </a:prstGeom>
          <a:noFill/>
          <a:ln>
            <a:noFill/>
          </a:ln>
        </p:spPr>
        <p:txBody>
          <a:bodyPr anchorCtr="0" anchor="t"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C0BFB8"/>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C0BFB8"/>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C0BFB8"/>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C0BFB8"/>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C0BFB8"/>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C0BFB8"/>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C0BFB8"/>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C0BFB8"/>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C0BFB8"/>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pic>
        <p:nvPicPr>
          <p:cNvPr id="56" name="Google Shape;56;p13"/>
          <p:cNvPicPr preferRelativeResize="0"/>
          <p:nvPr/>
        </p:nvPicPr>
        <p:blipFill rotWithShape="1">
          <a:blip r:embed="rId1">
            <a:alphaModFix/>
          </a:blip>
          <a:srcRect b="0" l="0" r="0" t="0"/>
          <a:stretch/>
        </p:blipFill>
        <p:spPr>
          <a:xfrm>
            <a:off x="549823" y="4776540"/>
            <a:ext cx="1414368" cy="253861"/>
          </a:xfrm>
          <a:prstGeom prst="rect">
            <a:avLst/>
          </a:prstGeom>
          <a:noFill/>
          <a:ln>
            <a:noFill/>
          </a:ln>
        </p:spPr>
      </p:pic>
      <p:sp>
        <p:nvSpPr>
          <p:cNvPr id="57" name="Google Shape;57;p13"/>
          <p:cNvSpPr txBox="1"/>
          <p:nvPr/>
        </p:nvSpPr>
        <p:spPr>
          <a:xfrm>
            <a:off x="2035724" y="4799596"/>
            <a:ext cx="993227"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C0BFB8"/>
                </a:solidFill>
                <a:latin typeface="Helvetica Neue Light"/>
                <a:ea typeface="Helvetica Neue Light"/>
                <a:cs typeface="Helvetica Neue Light"/>
                <a:sym typeface="Helvetica Neue Light"/>
              </a:rPr>
              <a:t>KATZ SCHOOL</a:t>
            </a:r>
            <a:endParaRPr b="0" i="0" sz="900" u="none" cap="none" strike="noStrike">
              <a:solidFill>
                <a:srgbClr val="C0BFB8"/>
              </a:solidFill>
              <a:latin typeface="Helvetica Neue Light"/>
              <a:ea typeface="Helvetica Neue Light"/>
              <a:cs typeface="Helvetica Neue Light"/>
              <a:sym typeface="Helvetica Neue Light"/>
            </a:endParaRPr>
          </a:p>
        </p:txBody>
      </p:sp>
      <p:cxnSp>
        <p:nvCxnSpPr>
          <p:cNvPr id="58" name="Google Shape;58;p13"/>
          <p:cNvCxnSpPr/>
          <p:nvPr/>
        </p:nvCxnSpPr>
        <p:spPr>
          <a:xfrm>
            <a:off x="2035723" y="4794015"/>
            <a:ext cx="0" cy="218911"/>
          </a:xfrm>
          <a:prstGeom prst="straightConnector1">
            <a:avLst/>
          </a:prstGeom>
          <a:noFill/>
          <a:ln cap="flat" cmpd="sng" w="9525">
            <a:solidFill>
              <a:srgbClr val="C0BFB8"/>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relational.fit.cvut.cz/dataset/Stats" TargetMode="External"/><Relationship Id="rId5" Type="http://schemas.openxmlformats.org/officeDocument/2006/relationships/hyperlink" Target="https://relational.fit.cvut.cz/"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3"/>
          <p:cNvSpPr txBox="1"/>
          <p:nvPr>
            <p:ph type="title"/>
          </p:nvPr>
        </p:nvSpPr>
        <p:spPr>
          <a:xfrm>
            <a:off x="228600" y="3257550"/>
            <a:ext cx="8845200" cy="1086600"/>
          </a:xfrm>
          <a:prstGeom prst="rect">
            <a:avLst/>
          </a:prstGeom>
          <a:noFill/>
          <a:ln>
            <a:noFill/>
          </a:ln>
        </p:spPr>
        <p:txBody>
          <a:bodyPr anchorCtr="0" anchor="ctr" bIns="60950" lIns="548625" spcFirstLastPara="1" rIns="274325" wrap="square" tIns="548625">
            <a:normAutofit fontScale="90000"/>
          </a:bodyPr>
          <a:lstStyle/>
          <a:p>
            <a:pPr indent="0" lvl="0" marL="203200" rtl="0" algn="r">
              <a:lnSpc>
                <a:spcPct val="90000"/>
              </a:lnSpc>
              <a:spcBef>
                <a:spcPts val="0"/>
              </a:spcBef>
              <a:spcAft>
                <a:spcPts val="0"/>
              </a:spcAft>
              <a:buSzPct val="38989"/>
              <a:buNone/>
            </a:pPr>
            <a:r>
              <a:rPr lang="zh-CN" sz="3077">
                <a:latin typeface="Palatino Linotype"/>
                <a:ea typeface="Palatino Linotype"/>
                <a:cs typeface="Palatino Linotype"/>
                <a:sym typeface="Palatino Linotype"/>
              </a:rPr>
              <a:t>Final Project</a:t>
            </a:r>
            <a:endParaRPr b="0" i="0" sz="3522">
              <a:latin typeface="Lato"/>
              <a:ea typeface="Lato"/>
              <a:cs typeface="Lato"/>
              <a:sym typeface="Lato"/>
            </a:endParaRPr>
          </a:p>
          <a:p>
            <a:pPr indent="0" lvl="0" marL="203200" rtl="0" algn="r">
              <a:lnSpc>
                <a:spcPct val="90000"/>
              </a:lnSpc>
              <a:spcBef>
                <a:spcPts val="0"/>
              </a:spcBef>
              <a:spcAft>
                <a:spcPts val="0"/>
              </a:spcAft>
              <a:buSzPct val="42023"/>
              <a:buNone/>
            </a:pPr>
            <a:r>
              <a:rPr lang="zh-CN" sz="2855">
                <a:latin typeface="Palatino Linotype"/>
                <a:ea typeface="Palatino Linotype"/>
                <a:cs typeface="Palatino Linotype"/>
                <a:sym typeface="Palatino Linotype"/>
              </a:rPr>
              <a:t>Course- Information Architecture</a:t>
            </a:r>
            <a:endParaRPr sz="2855">
              <a:latin typeface="Palatino Linotype"/>
              <a:ea typeface="Palatino Linotype"/>
              <a:cs typeface="Palatino Linotype"/>
              <a:sym typeface="Palatino Linotype"/>
            </a:endParaRPr>
          </a:p>
          <a:p>
            <a:pPr indent="0" lvl="0" marL="203200" rtl="0" algn="r">
              <a:lnSpc>
                <a:spcPct val="90000"/>
              </a:lnSpc>
              <a:spcBef>
                <a:spcPts val="0"/>
              </a:spcBef>
              <a:spcAft>
                <a:spcPts val="0"/>
              </a:spcAft>
              <a:buSzPct val="42023"/>
              <a:buNone/>
            </a:pPr>
            <a:r>
              <a:rPr lang="zh-CN" sz="2855">
                <a:latin typeface="Palatino Linotype"/>
                <a:ea typeface="Palatino Linotype"/>
                <a:cs typeface="Palatino Linotype"/>
                <a:sym typeface="Palatino Linotype"/>
              </a:rPr>
              <a:t>(DAV-6100)</a:t>
            </a:r>
            <a:br>
              <a:rPr b="0" i="0" lang="zh-CN">
                <a:solidFill>
                  <a:srgbClr val="2D3B45"/>
                </a:solidFill>
                <a:latin typeface="Lato"/>
                <a:ea typeface="Lato"/>
                <a:cs typeface="Lato"/>
                <a:sym typeface="Lato"/>
              </a:rPr>
            </a:br>
            <a:endParaRPr/>
          </a:p>
        </p:txBody>
      </p:sp>
      <p:sp>
        <p:nvSpPr>
          <p:cNvPr id="157" name="Google Shape;157;p33"/>
          <p:cNvSpPr txBox="1"/>
          <p:nvPr>
            <p:ph idx="1" type="body"/>
          </p:nvPr>
        </p:nvSpPr>
        <p:spPr>
          <a:xfrm>
            <a:off x="411480" y="4220092"/>
            <a:ext cx="8732400" cy="549600"/>
          </a:xfrm>
          <a:prstGeom prst="rect">
            <a:avLst/>
          </a:prstGeom>
          <a:noFill/>
          <a:ln>
            <a:noFill/>
          </a:ln>
        </p:spPr>
        <p:txBody>
          <a:bodyPr anchorCtr="0" anchor="ctr" bIns="60950" lIns="452625" spcFirstLastPara="1" rIns="274325" wrap="square" tIns="274325">
            <a:noAutofit/>
          </a:bodyPr>
          <a:lstStyle/>
          <a:p>
            <a:pPr indent="0" lvl="0" marL="88900" rtl="0" algn="r">
              <a:lnSpc>
                <a:spcPct val="100000"/>
              </a:lnSpc>
              <a:spcBef>
                <a:spcPts val="0"/>
              </a:spcBef>
              <a:spcAft>
                <a:spcPts val="0"/>
              </a:spcAft>
              <a:buSzPts val="1400"/>
              <a:buNone/>
            </a:pPr>
            <a:r>
              <a:rPr b="1" lang="zh-CN" sz="2500"/>
              <a:t>Presented By - </a:t>
            </a:r>
            <a:r>
              <a:rPr b="1" lang="zh-CN" sz="2500"/>
              <a:t>Group 2</a:t>
            </a:r>
            <a:endParaRPr b="1" sz="250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306" name="Google Shape;306;p42"/>
          <p:cNvGrpSpPr/>
          <p:nvPr/>
        </p:nvGrpSpPr>
        <p:grpSpPr>
          <a:xfrm>
            <a:off x="5372411" y="358764"/>
            <a:ext cx="2972225" cy="503776"/>
            <a:chOff x="6339097" y="1573726"/>
            <a:chExt cx="3744300" cy="511500"/>
          </a:xfrm>
        </p:grpSpPr>
        <p:sp>
          <p:nvSpPr>
            <p:cNvPr id="307" name="Google Shape;307;p42"/>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08" name="Google Shape;308;p42"/>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309" name="Google Shape;309;p42"/>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310" name="Google Shape;310;p42"/>
          <p:cNvGrpSpPr/>
          <p:nvPr/>
        </p:nvGrpSpPr>
        <p:grpSpPr>
          <a:xfrm>
            <a:off x="5391758" y="1775631"/>
            <a:ext cx="2972225" cy="503776"/>
            <a:chOff x="6315199" y="2410178"/>
            <a:chExt cx="3744300" cy="511500"/>
          </a:xfrm>
        </p:grpSpPr>
        <p:sp>
          <p:nvSpPr>
            <p:cNvPr id="311" name="Google Shape;311;p42"/>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12" name="Google Shape;312;p42"/>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313" name="Google Shape;313;p42"/>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314" name="Google Shape;314;p42"/>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315" name="Google Shape;315;p42"/>
          <p:cNvGrpSpPr/>
          <p:nvPr/>
        </p:nvGrpSpPr>
        <p:grpSpPr>
          <a:xfrm>
            <a:off x="5391762" y="3149654"/>
            <a:ext cx="2972225" cy="503776"/>
            <a:chOff x="6339097" y="4180903"/>
            <a:chExt cx="3744300" cy="511500"/>
          </a:xfrm>
        </p:grpSpPr>
        <p:sp>
          <p:nvSpPr>
            <p:cNvPr id="316" name="Google Shape;316;p42"/>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17" name="Google Shape;317;p42"/>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318" name="Google Shape;318;p42"/>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319" name="Google Shape;319;p42"/>
          <p:cNvGrpSpPr/>
          <p:nvPr/>
        </p:nvGrpSpPr>
        <p:grpSpPr>
          <a:xfrm>
            <a:off x="5386291" y="1057240"/>
            <a:ext cx="2972225" cy="503776"/>
            <a:chOff x="6339097" y="5057483"/>
            <a:chExt cx="3744300" cy="511500"/>
          </a:xfrm>
        </p:grpSpPr>
        <p:sp>
          <p:nvSpPr>
            <p:cNvPr id="320" name="Google Shape;320;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21" name="Google Shape;321;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322" name="Google Shape;322;p42"/>
          <p:cNvSpPr/>
          <p:nvPr/>
        </p:nvSpPr>
        <p:spPr>
          <a:xfrm rot="-5400000">
            <a:off x="3751675" y="1402325"/>
            <a:ext cx="547800" cy="1250400"/>
          </a:xfrm>
          <a:prstGeom prst="downArrow">
            <a:avLst>
              <a:gd fmla="val 50000" name="adj1"/>
              <a:gd fmla="val 50000" name="adj2"/>
            </a:avLst>
          </a:prstGeom>
          <a:solidFill>
            <a:srgbClr val="7F7F7F"/>
          </a:solidFill>
          <a:ln>
            <a:noFill/>
          </a:ln>
        </p:spPr>
        <p:txBody>
          <a:bodyPr anchorCtr="0" anchor="ctr" bIns="34250" lIns="68500" spcFirstLastPara="1" rIns="68500" wrap="square" tIns="3425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 name="Google Shape;323;p42"/>
          <p:cNvSpPr txBox="1"/>
          <p:nvPr/>
        </p:nvSpPr>
        <p:spPr>
          <a:xfrm>
            <a:off x="42350" y="1249427"/>
            <a:ext cx="2766900" cy="600300"/>
          </a:xfrm>
          <a:prstGeom prst="rect">
            <a:avLst/>
          </a:prstGeom>
          <a:noFill/>
          <a:ln>
            <a:noFill/>
          </a:ln>
        </p:spPr>
        <p:txBody>
          <a:bodyPr anchorCtr="0" anchor="t" bIns="45675" lIns="91350" spcFirstLastPara="1" rIns="91350" wrap="square" tIns="45675">
            <a:spAutoFit/>
          </a:bodyPr>
          <a:lstStyle/>
          <a:p>
            <a:pPr indent="0" lvl="0" marL="0" marR="0" rtl="0" algn="r">
              <a:lnSpc>
                <a:spcPct val="100000"/>
              </a:lnSpc>
              <a:spcBef>
                <a:spcPts val="0"/>
              </a:spcBef>
              <a:spcAft>
                <a:spcPts val="0"/>
              </a:spcAft>
              <a:buNone/>
            </a:pPr>
            <a:r>
              <a:rPr b="1" i="0" lang="zh-CN" sz="3300" u="none" cap="none" strike="noStrike">
                <a:solidFill>
                  <a:schemeClr val="dk2"/>
                </a:solidFill>
                <a:latin typeface="Helvetica Neue"/>
                <a:ea typeface="Helvetica Neue"/>
                <a:cs typeface="Helvetica Neue"/>
                <a:sym typeface="Helvetica Neue"/>
              </a:rPr>
              <a:t>CONTENTS</a:t>
            </a:r>
            <a:endParaRPr b="1" i="0" sz="3300" u="none" cap="none" strike="noStrike">
              <a:solidFill>
                <a:schemeClr val="dk2"/>
              </a:solidFill>
              <a:latin typeface="Helvetica Neue"/>
              <a:ea typeface="Helvetica Neue"/>
              <a:cs typeface="Helvetica Neue"/>
              <a:sym typeface="Helvetica Neue"/>
            </a:endParaRPr>
          </a:p>
        </p:txBody>
      </p:sp>
      <p:pic>
        <p:nvPicPr>
          <p:cNvPr id="324" name="Google Shape;324;p42"/>
          <p:cNvPicPr preferRelativeResize="0"/>
          <p:nvPr/>
        </p:nvPicPr>
        <p:blipFill rotWithShape="1">
          <a:blip r:embed="rId3">
            <a:alphaModFix/>
          </a:blip>
          <a:srcRect b="0" l="0" r="0" t="0"/>
          <a:stretch/>
        </p:blipFill>
        <p:spPr>
          <a:xfrm>
            <a:off x="342851" y="3350126"/>
            <a:ext cx="1143099" cy="1143099"/>
          </a:xfrm>
          <a:prstGeom prst="rect">
            <a:avLst/>
          </a:prstGeom>
          <a:noFill/>
          <a:ln>
            <a:noFill/>
          </a:ln>
        </p:spPr>
      </p:pic>
      <p:sp>
        <p:nvSpPr>
          <p:cNvPr id="325" name="Google Shape;325;p42"/>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326" name="Google Shape;326;p42"/>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327" name="Google Shape;327;p42"/>
          <p:cNvGrpSpPr/>
          <p:nvPr/>
        </p:nvGrpSpPr>
        <p:grpSpPr>
          <a:xfrm>
            <a:off x="5372411" y="3848735"/>
            <a:ext cx="2972225" cy="503776"/>
            <a:chOff x="6339097" y="5057483"/>
            <a:chExt cx="3744300" cy="511500"/>
          </a:xfrm>
        </p:grpSpPr>
        <p:sp>
          <p:nvSpPr>
            <p:cNvPr id="328" name="Google Shape;328;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29" name="Google Shape;329;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330" name="Google Shape;330;p42"/>
          <p:cNvGrpSpPr/>
          <p:nvPr/>
        </p:nvGrpSpPr>
        <p:grpSpPr>
          <a:xfrm>
            <a:off x="5397222" y="1077155"/>
            <a:ext cx="2972225" cy="503776"/>
            <a:chOff x="6339097" y="5057483"/>
            <a:chExt cx="3744300" cy="511500"/>
          </a:xfrm>
        </p:grpSpPr>
        <p:sp>
          <p:nvSpPr>
            <p:cNvPr id="331" name="Google Shape;331;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32" name="Google Shape;332;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pic>
        <p:nvPicPr>
          <p:cNvPr id="333" name="Google Shape;333;p42"/>
          <p:cNvPicPr preferRelativeResize="0"/>
          <p:nvPr/>
        </p:nvPicPr>
        <p:blipFill rotWithShape="1">
          <a:blip r:embed="rId4">
            <a:alphaModFix/>
          </a:blip>
          <a:srcRect b="0" l="0" r="0" t="0"/>
          <a:stretch/>
        </p:blipFill>
        <p:spPr>
          <a:xfrm>
            <a:off x="1334319" y="2902688"/>
            <a:ext cx="1307705" cy="1307705"/>
          </a:xfrm>
          <a:prstGeom prst="rect">
            <a:avLst/>
          </a:prstGeom>
          <a:noFill/>
          <a:ln>
            <a:noFill/>
          </a:ln>
        </p:spPr>
      </p:pic>
      <p:grpSp>
        <p:nvGrpSpPr>
          <p:cNvPr id="334" name="Google Shape;334;p42"/>
          <p:cNvGrpSpPr/>
          <p:nvPr/>
        </p:nvGrpSpPr>
        <p:grpSpPr>
          <a:xfrm>
            <a:off x="5397710" y="2470214"/>
            <a:ext cx="2960992" cy="503776"/>
            <a:chOff x="6353478" y="3311534"/>
            <a:chExt cx="3744300" cy="511500"/>
          </a:xfrm>
        </p:grpSpPr>
        <p:sp>
          <p:nvSpPr>
            <p:cNvPr id="335" name="Google Shape;335;p42"/>
            <p:cNvSpPr/>
            <p:nvPr/>
          </p:nvSpPr>
          <p:spPr>
            <a:xfrm>
              <a:off x="6353478" y="3311534"/>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36" name="Google Shape;336;p42"/>
            <p:cNvSpPr/>
            <p:nvPr/>
          </p:nvSpPr>
          <p:spPr>
            <a:xfrm>
              <a:off x="6383753" y="3320150"/>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337" name="Google Shape;337;p42"/>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338" name="Google Shape;338;p42"/>
          <p:cNvGrpSpPr/>
          <p:nvPr/>
        </p:nvGrpSpPr>
        <p:grpSpPr>
          <a:xfrm>
            <a:off x="5372411" y="358764"/>
            <a:ext cx="2972225" cy="503776"/>
            <a:chOff x="6339097" y="1573726"/>
            <a:chExt cx="3744300" cy="511500"/>
          </a:xfrm>
        </p:grpSpPr>
        <p:sp>
          <p:nvSpPr>
            <p:cNvPr id="339" name="Google Shape;339;p42"/>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40" name="Google Shape;340;p42"/>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341" name="Google Shape;341;p42"/>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342" name="Google Shape;342;p42"/>
          <p:cNvGrpSpPr/>
          <p:nvPr/>
        </p:nvGrpSpPr>
        <p:grpSpPr>
          <a:xfrm>
            <a:off x="5391758" y="1775631"/>
            <a:ext cx="2972225" cy="503776"/>
            <a:chOff x="6315199" y="2410178"/>
            <a:chExt cx="3744300" cy="511500"/>
          </a:xfrm>
        </p:grpSpPr>
        <p:sp>
          <p:nvSpPr>
            <p:cNvPr id="343" name="Google Shape;343;p42"/>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44" name="Google Shape;344;p42"/>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345" name="Google Shape;345;p42"/>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346" name="Google Shape;346;p42"/>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347" name="Google Shape;347;p42"/>
          <p:cNvGrpSpPr/>
          <p:nvPr/>
        </p:nvGrpSpPr>
        <p:grpSpPr>
          <a:xfrm>
            <a:off x="5397287" y="2462941"/>
            <a:ext cx="2972225" cy="503776"/>
            <a:chOff x="6339097" y="4180903"/>
            <a:chExt cx="3744300" cy="511500"/>
          </a:xfrm>
        </p:grpSpPr>
        <p:sp>
          <p:nvSpPr>
            <p:cNvPr id="348" name="Google Shape;348;p42"/>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49" name="Google Shape;349;p42"/>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350" name="Google Shape;350;p42"/>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351" name="Google Shape;351;p42"/>
          <p:cNvGrpSpPr/>
          <p:nvPr/>
        </p:nvGrpSpPr>
        <p:grpSpPr>
          <a:xfrm>
            <a:off x="5386291" y="1057240"/>
            <a:ext cx="2972225" cy="503776"/>
            <a:chOff x="6339097" y="5057483"/>
            <a:chExt cx="3744300" cy="511500"/>
          </a:xfrm>
        </p:grpSpPr>
        <p:sp>
          <p:nvSpPr>
            <p:cNvPr id="352" name="Google Shape;352;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53" name="Google Shape;353;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354" name="Google Shape;354;p42"/>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355" name="Google Shape;355;p42"/>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356" name="Google Shape;356;p42"/>
          <p:cNvGrpSpPr/>
          <p:nvPr/>
        </p:nvGrpSpPr>
        <p:grpSpPr>
          <a:xfrm>
            <a:off x="5372411" y="3848735"/>
            <a:ext cx="2972225" cy="503776"/>
            <a:chOff x="6339097" y="5057483"/>
            <a:chExt cx="3744300" cy="511500"/>
          </a:xfrm>
        </p:grpSpPr>
        <p:sp>
          <p:nvSpPr>
            <p:cNvPr id="357" name="Google Shape;357;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58" name="Google Shape;358;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359" name="Google Shape;359;p42"/>
          <p:cNvGrpSpPr/>
          <p:nvPr/>
        </p:nvGrpSpPr>
        <p:grpSpPr>
          <a:xfrm>
            <a:off x="5397222" y="1077155"/>
            <a:ext cx="2972225" cy="503776"/>
            <a:chOff x="6339097" y="5057483"/>
            <a:chExt cx="3744300" cy="511500"/>
          </a:xfrm>
        </p:grpSpPr>
        <p:sp>
          <p:nvSpPr>
            <p:cNvPr id="360" name="Google Shape;360;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61" name="Google Shape;361;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grpSp>
        <p:nvGrpSpPr>
          <p:cNvPr id="362" name="Google Shape;362;p42"/>
          <p:cNvGrpSpPr/>
          <p:nvPr/>
        </p:nvGrpSpPr>
        <p:grpSpPr>
          <a:xfrm>
            <a:off x="5397710" y="3156014"/>
            <a:ext cx="2960992" cy="503776"/>
            <a:chOff x="6353478" y="4007848"/>
            <a:chExt cx="3744300" cy="511500"/>
          </a:xfrm>
        </p:grpSpPr>
        <p:sp>
          <p:nvSpPr>
            <p:cNvPr id="363" name="Google Shape;363;p42"/>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64" name="Google Shape;364;p42"/>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365" name="Google Shape;365;p42"/>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366" name="Google Shape;366;p42"/>
          <p:cNvGrpSpPr/>
          <p:nvPr/>
        </p:nvGrpSpPr>
        <p:grpSpPr>
          <a:xfrm>
            <a:off x="5372411" y="358764"/>
            <a:ext cx="2972225" cy="503776"/>
            <a:chOff x="6339097" y="1573726"/>
            <a:chExt cx="3744300" cy="511500"/>
          </a:xfrm>
        </p:grpSpPr>
        <p:sp>
          <p:nvSpPr>
            <p:cNvPr id="367" name="Google Shape;367;p42"/>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68" name="Google Shape;368;p42"/>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369" name="Google Shape;369;p42"/>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370" name="Google Shape;370;p42"/>
          <p:cNvGrpSpPr/>
          <p:nvPr/>
        </p:nvGrpSpPr>
        <p:grpSpPr>
          <a:xfrm>
            <a:off x="5377858" y="1058744"/>
            <a:ext cx="2972225" cy="503776"/>
            <a:chOff x="6393682" y="1682300"/>
            <a:chExt cx="3744300" cy="511500"/>
          </a:xfrm>
        </p:grpSpPr>
        <p:sp>
          <p:nvSpPr>
            <p:cNvPr id="371" name="Google Shape;371;p42"/>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72" name="Google Shape;372;p42"/>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373" name="Google Shape;373;p42"/>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374" name="Google Shape;374;p42"/>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375" name="Google Shape;375;p42"/>
          <p:cNvGrpSpPr/>
          <p:nvPr/>
        </p:nvGrpSpPr>
        <p:grpSpPr>
          <a:xfrm>
            <a:off x="5397287" y="2462941"/>
            <a:ext cx="2972225" cy="503776"/>
            <a:chOff x="6339097" y="4180903"/>
            <a:chExt cx="3744300" cy="511500"/>
          </a:xfrm>
        </p:grpSpPr>
        <p:sp>
          <p:nvSpPr>
            <p:cNvPr id="376" name="Google Shape;376;p42"/>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77" name="Google Shape;377;p42"/>
            <p:cNvSpPr/>
            <p:nvPr/>
          </p:nvSpPr>
          <p:spPr>
            <a:xfrm>
              <a:off x="7362731" y="4221906"/>
              <a:ext cx="2272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378" name="Google Shape;378;p42"/>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379" name="Google Shape;379;p42"/>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380" name="Google Shape;380;p42"/>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381" name="Google Shape;381;p42"/>
          <p:cNvGrpSpPr/>
          <p:nvPr/>
        </p:nvGrpSpPr>
        <p:grpSpPr>
          <a:xfrm>
            <a:off x="5372411" y="3848735"/>
            <a:ext cx="2972225" cy="503776"/>
            <a:chOff x="6339097" y="5057483"/>
            <a:chExt cx="3744300" cy="511500"/>
          </a:xfrm>
        </p:grpSpPr>
        <p:sp>
          <p:nvSpPr>
            <p:cNvPr id="382" name="Google Shape;382;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83" name="Google Shape;383;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384" name="Google Shape;384;p42"/>
          <p:cNvGrpSpPr/>
          <p:nvPr/>
        </p:nvGrpSpPr>
        <p:grpSpPr>
          <a:xfrm>
            <a:off x="5397710" y="3156014"/>
            <a:ext cx="2960992" cy="503776"/>
            <a:chOff x="6353478" y="4007848"/>
            <a:chExt cx="3744300" cy="511500"/>
          </a:xfrm>
        </p:grpSpPr>
        <p:sp>
          <p:nvSpPr>
            <p:cNvPr id="385" name="Google Shape;385;p42"/>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86" name="Google Shape;386;p42"/>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387" name="Google Shape;387;p42"/>
          <p:cNvGrpSpPr/>
          <p:nvPr/>
        </p:nvGrpSpPr>
        <p:grpSpPr>
          <a:xfrm>
            <a:off x="5377859" y="1801842"/>
            <a:ext cx="2972225" cy="503776"/>
            <a:chOff x="6339097" y="5057483"/>
            <a:chExt cx="3744300" cy="511500"/>
          </a:xfrm>
        </p:grpSpPr>
        <p:sp>
          <p:nvSpPr>
            <p:cNvPr id="388" name="Google Shape;388;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389" name="Google Shape;389;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390" name="Google Shape;390;p42"/>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
        <p:nvSpPr>
          <p:cNvPr id="391" name="Google Shape;391;p42"/>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392" name="Google Shape;392;p42"/>
          <p:cNvGrpSpPr/>
          <p:nvPr/>
        </p:nvGrpSpPr>
        <p:grpSpPr>
          <a:xfrm>
            <a:off x="5372411" y="358764"/>
            <a:ext cx="2972225" cy="503776"/>
            <a:chOff x="6339097" y="1573726"/>
            <a:chExt cx="3744300" cy="511500"/>
          </a:xfrm>
        </p:grpSpPr>
        <p:sp>
          <p:nvSpPr>
            <p:cNvPr id="393" name="Google Shape;393;p42"/>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94" name="Google Shape;394;p42"/>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395" name="Google Shape;395;p42"/>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396" name="Google Shape;396;p42"/>
          <p:cNvGrpSpPr/>
          <p:nvPr/>
        </p:nvGrpSpPr>
        <p:grpSpPr>
          <a:xfrm>
            <a:off x="5391758" y="1775631"/>
            <a:ext cx="2972225" cy="503776"/>
            <a:chOff x="6315199" y="2410178"/>
            <a:chExt cx="3744300" cy="511500"/>
          </a:xfrm>
        </p:grpSpPr>
        <p:sp>
          <p:nvSpPr>
            <p:cNvPr id="397" name="Google Shape;397;p42"/>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98" name="Google Shape;398;p42"/>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399" name="Google Shape;399;p42"/>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400" name="Google Shape;400;p42"/>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401" name="Google Shape;401;p42"/>
          <p:cNvGrpSpPr/>
          <p:nvPr/>
        </p:nvGrpSpPr>
        <p:grpSpPr>
          <a:xfrm>
            <a:off x="5397287" y="2462941"/>
            <a:ext cx="2972225" cy="503776"/>
            <a:chOff x="6339097" y="4180903"/>
            <a:chExt cx="3744300" cy="511500"/>
          </a:xfrm>
        </p:grpSpPr>
        <p:sp>
          <p:nvSpPr>
            <p:cNvPr id="402" name="Google Shape;402;p42"/>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03" name="Google Shape;403;p42"/>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404" name="Google Shape;404;p42"/>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405" name="Google Shape;405;p42"/>
          <p:cNvGrpSpPr/>
          <p:nvPr/>
        </p:nvGrpSpPr>
        <p:grpSpPr>
          <a:xfrm>
            <a:off x="5386291" y="1057240"/>
            <a:ext cx="2972225" cy="503776"/>
            <a:chOff x="6339097" y="5057483"/>
            <a:chExt cx="3744300" cy="511500"/>
          </a:xfrm>
        </p:grpSpPr>
        <p:sp>
          <p:nvSpPr>
            <p:cNvPr id="406" name="Google Shape;406;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07" name="Google Shape;407;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408" name="Google Shape;408;p42"/>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409" name="Google Shape;409;p42"/>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410" name="Google Shape;410;p42"/>
          <p:cNvGrpSpPr/>
          <p:nvPr/>
        </p:nvGrpSpPr>
        <p:grpSpPr>
          <a:xfrm>
            <a:off x="5372411" y="3848735"/>
            <a:ext cx="2972225" cy="503776"/>
            <a:chOff x="6339097" y="5057483"/>
            <a:chExt cx="3744300" cy="511500"/>
          </a:xfrm>
        </p:grpSpPr>
        <p:sp>
          <p:nvSpPr>
            <p:cNvPr id="411" name="Google Shape;411;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12" name="Google Shape;412;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413" name="Google Shape;413;p42"/>
          <p:cNvGrpSpPr/>
          <p:nvPr/>
        </p:nvGrpSpPr>
        <p:grpSpPr>
          <a:xfrm>
            <a:off x="5397222" y="1077155"/>
            <a:ext cx="2972225" cy="503776"/>
            <a:chOff x="6339097" y="5057483"/>
            <a:chExt cx="3744300" cy="511500"/>
          </a:xfrm>
        </p:grpSpPr>
        <p:sp>
          <p:nvSpPr>
            <p:cNvPr id="414" name="Google Shape;414;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15" name="Google Shape;415;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grpSp>
        <p:nvGrpSpPr>
          <p:cNvPr id="416" name="Google Shape;416;p42"/>
          <p:cNvGrpSpPr/>
          <p:nvPr/>
        </p:nvGrpSpPr>
        <p:grpSpPr>
          <a:xfrm>
            <a:off x="5397710" y="3156014"/>
            <a:ext cx="2960992" cy="503776"/>
            <a:chOff x="6353478" y="4007848"/>
            <a:chExt cx="3744300" cy="511500"/>
          </a:xfrm>
        </p:grpSpPr>
        <p:sp>
          <p:nvSpPr>
            <p:cNvPr id="417" name="Google Shape;417;p42"/>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18" name="Google Shape;418;p42"/>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419" name="Google Shape;419;p42"/>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420" name="Google Shape;420;p42"/>
          <p:cNvGrpSpPr/>
          <p:nvPr/>
        </p:nvGrpSpPr>
        <p:grpSpPr>
          <a:xfrm>
            <a:off x="5372411" y="358764"/>
            <a:ext cx="2972225" cy="503776"/>
            <a:chOff x="6339097" y="1573726"/>
            <a:chExt cx="3744300" cy="511500"/>
          </a:xfrm>
        </p:grpSpPr>
        <p:sp>
          <p:nvSpPr>
            <p:cNvPr id="421" name="Google Shape;421;p42"/>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422" name="Google Shape;422;p42"/>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423" name="Google Shape;423;p42"/>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424" name="Google Shape;424;p42"/>
          <p:cNvGrpSpPr/>
          <p:nvPr/>
        </p:nvGrpSpPr>
        <p:grpSpPr>
          <a:xfrm>
            <a:off x="5377858" y="1058744"/>
            <a:ext cx="2972225" cy="503776"/>
            <a:chOff x="6393682" y="1682300"/>
            <a:chExt cx="3744300" cy="511500"/>
          </a:xfrm>
        </p:grpSpPr>
        <p:sp>
          <p:nvSpPr>
            <p:cNvPr id="425" name="Google Shape;425;p42"/>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426" name="Google Shape;426;p42"/>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427" name="Google Shape;427;p42"/>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428" name="Google Shape;428;p42"/>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sp>
        <p:nvSpPr>
          <p:cNvPr id="429" name="Google Shape;429;p42"/>
          <p:cNvSpPr/>
          <p:nvPr/>
        </p:nvSpPr>
        <p:spPr>
          <a:xfrm>
            <a:off x="5397287" y="2462941"/>
            <a:ext cx="2972100" cy="5037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30" name="Google Shape;430;p42"/>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431" name="Google Shape;431;p42"/>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432" name="Google Shape;432;p42"/>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433" name="Google Shape;433;p42"/>
          <p:cNvGrpSpPr/>
          <p:nvPr/>
        </p:nvGrpSpPr>
        <p:grpSpPr>
          <a:xfrm>
            <a:off x="5372411" y="3848735"/>
            <a:ext cx="2972225" cy="503776"/>
            <a:chOff x="6339097" y="5057483"/>
            <a:chExt cx="3744300" cy="511500"/>
          </a:xfrm>
        </p:grpSpPr>
        <p:sp>
          <p:nvSpPr>
            <p:cNvPr id="434" name="Google Shape;434;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35" name="Google Shape;435;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436" name="Google Shape;436;p42"/>
          <p:cNvGrpSpPr/>
          <p:nvPr/>
        </p:nvGrpSpPr>
        <p:grpSpPr>
          <a:xfrm>
            <a:off x="5397710" y="3156014"/>
            <a:ext cx="2960992" cy="503776"/>
            <a:chOff x="6353478" y="4007848"/>
            <a:chExt cx="3744300" cy="511500"/>
          </a:xfrm>
        </p:grpSpPr>
        <p:sp>
          <p:nvSpPr>
            <p:cNvPr id="437" name="Google Shape;437;p42"/>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38" name="Google Shape;438;p42"/>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439" name="Google Shape;439;p42"/>
          <p:cNvGrpSpPr/>
          <p:nvPr/>
        </p:nvGrpSpPr>
        <p:grpSpPr>
          <a:xfrm>
            <a:off x="5377859" y="1801842"/>
            <a:ext cx="2972225" cy="503776"/>
            <a:chOff x="6339097" y="5057483"/>
            <a:chExt cx="3744300" cy="511500"/>
          </a:xfrm>
        </p:grpSpPr>
        <p:sp>
          <p:nvSpPr>
            <p:cNvPr id="440" name="Google Shape;440;p42"/>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41" name="Google Shape;441;p42"/>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442" name="Google Shape;442;p42"/>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
        <p:nvSpPr>
          <p:cNvPr id="443" name="Google Shape;443;p42"/>
          <p:cNvSpPr/>
          <p:nvPr/>
        </p:nvSpPr>
        <p:spPr>
          <a:xfrm>
            <a:off x="5771926" y="2503325"/>
            <a:ext cx="22416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OLAP &amp; OLTP</a:t>
            </a:r>
            <a:endParaRPr b="1" i="0" sz="2100" u="none" cap="none" strike="noStrike">
              <a:solidFill>
                <a:schemeClr val="lt1"/>
              </a:solidFill>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250"/>
                                        <p:tgtEl>
                                          <p:spTgt spid="323"/>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25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par>
                                <p:cTn fill="hold" nodeType="withEffect" presetClass="entr" presetID="10" presetSubtype="0">
                                  <p:stCondLst>
                                    <p:cond delay="25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par>
                          <p:cTn fill="hold">
                            <p:stCondLst>
                              <p:cond delay="1250"/>
                            </p:stCondLst>
                            <p:childTnLst>
                              <p:par>
                                <p:cTn fill="hold" nodeType="afterEffect" presetClass="entr" presetID="10" presetSubtype="0">
                                  <p:stCondLst>
                                    <p:cond delay="50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par>
                                <p:cTn fill="hold" nodeType="withEffect" presetClass="entr" presetID="10" presetSubtype="0">
                                  <p:stCondLst>
                                    <p:cond delay="50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75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par>
                          <p:cTn fill="hold">
                            <p:stCondLst>
                              <p:cond delay="2250"/>
                            </p:stCondLst>
                            <p:childTnLst>
                              <p:par>
                                <p:cTn fill="hold" nodeType="afterEffect" presetClass="entr" presetID="10" presetSubtype="0">
                                  <p:stCondLst>
                                    <p:cond delay="100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75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par>
                          <p:cTn fill="hold">
                            <p:stCondLst>
                              <p:cond delay="3250"/>
                            </p:stCondLst>
                            <p:childTnLst>
                              <p:par>
                                <p:cTn fill="hold" nodeType="afterEffect" presetClass="entr" presetID="10" presetSubtype="0">
                                  <p:stCondLst>
                                    <p:cond delay="125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par>
                          <p:cTn fill="hold">
                            <p:stCondLst>
                              <p:cond delay="3750"/>
                            </p:stCondLst>
                            <p:childTnLst>
                              <p:par>
                                <p:cTn fill="hold" nodeType="afterEffect" presetClass="entr" presetID="2" presetSubtype="8">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500"/>
                                        <p:tgtEl>
                                          <p:spTgt spid="322"/>
                                        </p:tgtEl>
                                        <p:attrNameLst>
                                          <p:attrName>ppt_x</p:attrName>
                                        </p:attrNameLst>
                                      </p:cBhvr>
                                      <p:tavLst>
                                        <p:tav fmla="" tm="0">
                                          <p:val>
                                            <p:strVal val="#ppt_x-1"/>
                                          </p:val>
                                        </p:tav>
                                        <p:tav fmla="" tm="100000">
                                          <p:val>
                                            <p:strVal val="#ppt_x"/>
                                          </p:val>
                                        </p:tav>
                                      </p:tavLst>
                                    </p:anim>
                                  </p:childTnLst>
                                </p:cTn>
                              </p:par>
                            </p:childTnLst>
                          </p:cTn>
                        </p:par>
                        <p:par>
                          <p:cTn fill="hold">
                            <p:stCondLst>
                              <p:cond delay="4250"/>
                            </p:stCondLst>
                            <p:childTnLst>
                              <p:par>
                                <p:cTn fill="hold" nodeType="afterEffect" presetClass="entr" presetID="10" presetSubtype="0">
                                  <p:stCondLst>
                                    <p:cond delay="75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par>
                          <p:cTn fill="hold">
                            <p:stCondLst>
                              <p:cond delay="5250"/>
                            </p:stCondLst>
                            <p:childTnLst>
                              <p:par>
                                <p:cTn fill="hold" nodeType="afterEffect" presetClass="entr" presetID="10" presetSubtype="0">
                                  <p:stCondLst>
                                    <p:cond delay="125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10" presetSubtype="0">
                                  <p:stCondLst>
                                    <p:cond delay="125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3"/>
          <p:cNvSpPr txBox="1"/>
          <p:nvPr>
            <p:ph type="title"/>
          </p:nvPr>
        </p:nvSpPr>
        <p:spPr>
          <a:xfrm>
            <a:off x="-11760" y="-285736"/>
            <a:ext cx="9144000" cy="1085850"/>
          </a:xfrm>
          <a:prstGeom prst="rect">
            <a:avLst/>
          </a:prstGeom>
          <a:noFill/>
          <a:ln>
            <a:noFill/>
          </a:ln>
        </p:spPr>
        <p:txBody>
          <a:bodyPr anchorCtr="0" anchor="t" bIns="60950" lIns="548625" spcFirstLastPara="1" rIns="548625" wrap="square" tIns="548625">
            <a:noAutofit/>
          </a:bodyPr>
          <a:lstStyle/>
          <a:p>
            <a:pPr indent="0" lvl="0" marL="0" marR="0" rtl="0" algn="l">
              <a:lnSpc>
                <a:spcPct val="90000"/>
              </a:lnSpc>
              <a:spcBef>
                <a:spcPts val="0"/>
              </a:spcBef>
              <a:spcAft>
                <a:spcPts val="0"/>
              </a:spcAft>
              <a:buClr>
                <a:srgbClr val="000000"/>
              </a:buClr>
              <a:buSzPts val="990"/>
              <a:buFont typeface="Arial"/>
              <a:buNone/>
            </a:pPr>
            <a:r>
              <a:rPr b="1" lang="zh-CN" sz="2400">
                <a:solidFill>
                  <a:srgbClr val="0D518E"/>
                </a:solidFill>
              </a:rPr>
              <a:t>Work </a:t>
            </a:r>
            <a:r>
              <a:rPr b="1" lang="zh-CN" sz="2400">
                <a:solidFill>
                  <a:srgbClr val="0D518E"/>
                </a:solidFill>
              </a:rPr>
              <a:t>Flow</a:t>
            </a:r>
            <a:endParaRPr b="1" sz="2400">
              <a:solidFill>
                <a:srgbClr val="0D518E"/>
              </a:solidFill>
            </a:endParaRPr>
          </a:p>
          <a:p>
            <a:pPr indent="0" lvl="0" marL="0" rtl="0" algn="l">
              <a:lnSpc>
                <a:spcPct val="90000"/>
              </a:lnSpc>
              <a:spcBef>
                <a:spcPts val="0"/>
              </a:spcBef>
              <a:spcAft>
                <a:spcPts val="0"/>
              </a:spcAft>
              <a:buSzPts val="990"/>
              <a:buNone/>
            </a:pPr>
            <a:r>
              <a:t/>
            </a:r>
            <a:endParaRPr sz="2700"/>
          </a:p>
        </p:txBody>
      </p:sp>
      <p:pic>
        <p:nvPicPr>
          <p:cNvPr id="450" name="Google Shape;450;p43"/>
          <p:cNvPicPr preferRelativeResize="0"/>
          <p:nvPr/>
        </p:nvPicPr>
        <p:blipFill>
          <a:blip r:embed="rId3">
            <a:alphaModFix/>
          </a:blip>
          <a:stretch>
            <a:fillRect/>
          </a:stretch>
        </p:blipFill>
        <p:spPr>
          <a:xfrm>
            <a:off x="1594075" y="1032988"/>
            <a:ext cx="6403426" cy="3294325"/>
          </a:xfrm>
          <a:prstGeom prst="rect">
            <a:avLst/>
          </a:prstGeom>
          <a:noFill/>
          <a:ln>
            <a:noFill/>
          </a:ln>
        </p:spPr>
      </p:pic>
      <p:cxnSp>
        <p:nvCxnSpPr>
          <p:cNvPr id="451" name="Google Shape;451;p43"/>
          <p:cNvCxnSpPr/>
          <p:nvPr/>
        </p:nvCxnSpPr>
        <p:spPr>
          <a:xfrm>
            <a:off x="2625675" y="815638"/>
            <a:ext cx="12000" cy="3729000"/>
          </a:xfrm>
          <a:prstGeom prst="straightConnector1">
            <a:avLst/>
          </a:prstGeom>
          <a:noFill/>
          <a:ln cap="flat" cmpd="sng" w="28575">
            <a:solidFill>
              <a:schemeClr val="lt2"/>
            </a:solidFill>
            <a:prstDash val="dash"/>
            <a:round/>
            <a:headEnd len="sm" w="sm" type="none"/>
            <a:tailEnd len="sm" w="sm" type="none"/>
          </a:ln>
        </p:spPr>
      </p:cxnSp>
      <p:cxnSp>
        <p:nvCxnSpPr>
          <p:cNvPr id="452" name="Google Shape;452;p43"/>
          <p:cNvCxnSpPr/>
          <p:nvPr/>
        </p:nvCxnSpPr>
        <p:spPr>
          <a:xfrm>
            <a:off x="6846450" y="859638"/>
            <a:ext cx="12000" cy="3729000"/>
          </a:xfrm>
          <a:prstGeom prst="straightConnector1">
            <a:avLst/>
          </a:prstGeom>
          <a:noFill/>
          <a:ln cap="flat" cmpd="sng" w="28575">
            <a:solidFill>
              <a:schemeClr val="lt2"/>
            </a:solidFill>
            <a:prstDash val="dash"/>
            <a:round/>
            <a:headEnd len="sm" w="sm" type="none"/>
            <a:tailEnd len="sm" w="sm" type="none"/>
          </a:ln>
        </p:spPr>
      </p:cxnSp>
      <p:cxnSp>
        <p:nvCxnSpPr>
          <p:cNvPr id="453" name="Google Shape;453;p43"/>
          <p:cNvCxnSpPr/>
          <p:nvPr/>
        </p:nvCxnSpPr>
        <p:spPr>
          <a:xfrm>
            <a:off x="3999025" y="815638"/>
            <a:ext cx="12000" cy="3729000"/>
          </a:xfrm>
          <a:prstGeom prst="straightConnector1">
            <a:avLst/>
          </a:prstGeom>
          <a:noFill/>
          <a:ln cap="flat" cmpd="sng" w="28575">
            <a:solidFill>
              <a:schemeClr val="lt2"/>
            </a:solidFill>
            <a:prstDash val="dash"/>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4"/>
          <p:cNvSpPr txBox="1"/>
          <p:nvPr>
            <p:ph type="title"/>
          </p:nvPr>
        </p:nvSpPr>
        <p:spPr>
          <a:xfrm>
            <a:off x="-300447" y="-418012"/>
            <a:ext cx="6178732" cy="1319348"/>
          </a:xfrm>
          <a:prstGeom prst="rect">
            <a:avLst/>
          </a:prstGeom>
          <a:noFill/>
          <a:ln>
            <a:noFill/>
          </a:ln>
        </p:spPr>
        <p:txBody>
          <a:bodyPr anchorCtr="0" anchor="t" bIns="60950" lIns="548625" spcFirstLastPara="1" rIns="548625" wrap="square" tIns="548625">
            <a:noAutofit/>
          </a:bodyPr>
          <a:lstStyle/>
          <a:p>
            <a:pPr indent="0" lvl="0" marL="0" rtl="0" algn="l">
              <a:lnSpc>
                <a:spcPct val="90000"/>
              </a:lnSpc>
              <a:spcBef>
                <a:spcPts val="0"/>
              </a:spcBef>
              <a:spcAft>
                <a:spcPts val="0"/>
              </a:spcAft>
              <a:buSzPts val="1100"/>
              <a:buNone/>
            </a:pPr>
            <a:r>
              <a:rPr b="1" lang="zh-CN" sz="2400">
                <a:solidFill>
                  <a:srgbClr val="0D518E"/>
                </a:solidFill>
              </a:rPr>
              <a:t>AWS</a:t>
            </a:r>
            <a:r>
              <a:rPr b="1" lang="zh-CN" sz="2400">
                <a:solidFill>
                  <a:srgbClr val="0D518E"/>
                </a:solidFill>
              </a:rPr>
              <a:t> Architecture</a:t>
            </a:r>
            <a:br>
              <a:rPr lang="zh-CN" sz="2400"/>
            </a:br>
            <a:br>
              <a:rPr lang="zh-CN" sz="2400"/>
            </a:br>
            <a:endParaRPr sz="2400"/>
          </a:p>
        </p:txBody>
      </p:sp>
      <p:sp>
        <p:nvSpPr>
          <p:cNvPr id="459" name="Google Shape;459;p44"/>
          <p:cNvSpPr txBox="1"/>
          <p:nvPr>
            <p:ph idx="12" type="sldNum"/>
          </p:nvPr>
        </p:nvSpPr>
        <p:spPr>
          <a:xfrm>
            <a:off x="8286750" y="4802817"/>
            <a:ext cx="514350" cy="226383"/>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800"/>
              <a:buNone/>
            </a:pPr>
            <a:fld id="{00000000-1234-1234-1234-123412341234}" type="slidenum">
              <a:rPr lang="zh-CN"/>
              <a:t>‹#›</a:t>
            </a:fld>
            <a:endParaRPr/>
          </a:p>
        </p:txBody>
      </p:sp>
      <p:pic>
        <p:nvPicPr>
          <p:cNvPr id="460" name="Google Shape;460;p44"/>
          <p:cNvPicPr preferRelativeResize="0"/>
          <p:nvPr/>
        </p:nvPicPr>
        <p:blipFill>
          <a:blip r:embed="rId3">
            <a:alphaModFix/>
          </a:blip>
          <a:stretch>
            <a:fillRect/>
          </a:stretch>
        </p:blipFill>
        <p:spPr>
          <a:xfrm>
            <a:off x="1690425" y="435350"/>
            <a:ext cx="6262401" cy="4201475"/>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5"/>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467" name="Google Shape;467;p45"/>
          <p:cNvGrpSpPr/>
          <p:nvPr/>
        </p:nvGrpSpPr>
        <p:grpSpPr>
          <a:xfrm>
            <a:off x="5372411" y="358764"/>
            <a:ext cx="2972225" cy="503776"/>
            <a:chOff x="6339097" y="1573726"/>
            <a:chExt cx="3744300" cy="511500"/>
          </a:xfrm>
        </p:grpSpPr>
        <p:sp>
          <p:nvSpPr>
            <p:cNvPr id="468" name="Google Shape;468;p45"/>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469" name="Google Shape;469;p45"/>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470" name="Google Shape;470;p45"/>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471" name="Google Shape;471;p45"/>
          <p:cNvGrpSpPr/>
          <p:nvPr/>
        </p:nvGrpSpPr>
        <p:grpSpPr>
          <a:xfrm>
            <a:off x="5391758" y="1775631"/>
            <a:ext cx="2972225" cy="503776"/>
            <a:chOff x="6315199" y="2410178"/>
            <a:chExt cx="3744300" cy="511500"/>
          </a:xfrm>
        </p:grpSpPr>
        <p:sp>
          <p:nvSpPr>
            <p:cNvPr id="472" name="Google Shape;472;p45"/>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473" name="Google Shape;473;p45"/>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474" name="Google Shape;474;p45"/>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475" name="Google Shape;475;p45"/>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476" name="Google Shape;476;p45"/>
          <p:cNvGrpSpPr/>
          <p:nvPr/>
        </p:nvGrpSpPr>
        <p:grpSpPr>
          <a:xfrm>
            <a:off x="5391762" y="3149654"/>
            <a:ext cx="2972225" cy="503776"/>
            <a:chOff x="6339097" y="4180903"/>
            <a:chExt cx="3744300" cy="511500"/>
          </a:xfrm>
        </p:grpSpPr>
        <p:sp>
          <p:nvSpPr>
            <p:cNvPr id="477" name="Google Shape;477;p45"/>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78" name="Google Shape;478;p45"/>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479" name="Google Shape;479;p45"/>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480" name="Google Shape;480;p45"/>
          <p:cNvGrpSpPr/>
          <p:nvPr/>
        </p:nvGrpSpPr>
        <p:grpSpPr>
          <a:xfrm>
            <a:off x="5386291" y="1057240"/>
            <a:ext cx="2972225" cy="503776"/>
            <a:chOff x="6339097" y="5057483"/>
            <a:chExt cx="3744300" cy="511500"/>
          </a:xfrm>
        </p:grpSpPr>
        <p:sp>
          <p:nvSpPr>
            <p:cNvPr id="481" name="Google Shape;481;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82" name="Google Shape;482;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483" name="Google Shape;483;p45"/>
          <p:cNvSpPr/>
          <p:nvPr/>
        </p:nvSpPr>
        <p:spPr>
          <a:xfrm rot="-5400000">
            <a:off x="3835275" y="2137775"/>
            <a:ext cx="547800" cy="1153500"/>
          </a:xfrm>
          <a:prstGeom prst="downArrow">
            <a:avLst>
              <a:gd fmla="val 50000" name="adj1"/>
              <a:gd fmla="val 50000" name="adj2"/>
            </a:avLst>
          </a:prstGeom>
          <a:solidFill>
            <a:srgbClr val="7F7F7F"/>
          </a:solidFill>
          <a:ln>
            <a:noFill/>
          </a:ln>
        </p:spPr>
        <p:txBody>
          <a:bodyPr anchorCtr="0" anchor="ctr" bIns="34250" lIns="68500" spcFirstLastPara="1" rIns="68500" wrap="square" tIns="3425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45"/>
          <p:cNvSpPr txBox="1"/>
          <p:nvPr/>
        </p:nvSpPr>
        <p:spPr>
          <a:xfrm>
            <a:off x="42350" y="1249427"/>
            <a:ext cx="2766900" cy="600300"/>
          </a:xfrm>
          <a:prstGeom prst="rect">
            <a:avLst/>
          </a:prstGeom>
          <a:noFill/>
          <a:ln>
            <a:noFill/>
          </a:ln>
        </p:spPr>
        <p:txBody>
          <a:bodyPr anchorCtr="0" anchor="t" bIns="45675" lIns="91350" spcFirstLastPara="1" rIns="91350" wrap="square" tIns="45675">
            <a:spAutoFit/>
          </a:bodyPr>
          <a:lstStyle/>
          <a:p>
            <a:pPr indent="0" lvl="0" marL="0" marR="0" rtl="0" algn="r">
              <a:lnSpc>
                <a:spcPct val="100000"/>
              </a:lnSpc>
              <a:spcBef>
                <a:spcPts val="0"/>
              </a:spcBef>
              <a:spcAft>
                <a:spcPts val="0"/>
              </a:spcAft>
              <a:buNone/>
            </a:pPr>
            <a:r>
              <a:rPr b="1" i="0" lang="zh-CN" sz="3300" u="none" cap="none" strike="noStrike">
                <a:solidFill>
                  <a:schemeClr val="dk2"/>
                </a:solidFill>
                <a:latin typeface="Helvetica Neue"/>
                <a:ea typeface="Helvetica Neue"/>
                <a:cs typeface="Helvetica Neue"/>
                <a:sym typeface="Helvetica Neue"/>
              </a:rPr>
              <a:t>CONTENTS</a:t>
            </a:r>
            <a:endParaRPr b="1" i="0" sz="3300" u="none" cap="none" strike="noStrike">
              <a:solidFill>
                <a:schemeClr val="dk2"/>
              </a:solidFill>
              <a:latin typeface="Helvetica Neue"/>
              <a:ea typeface="Helvetica Neue"/>
              <a:cs typeface="Helvetica Neue"/>
              <a:sym typeface="Helvetica Neue"/>
            </a:endParaRPr>
          </a:p>
        </p:txBody>
      </p:sp>
      <p:pic>
        <p:nvPicPr>
          <p:cNvPr id="485" name="Google Shape;485;p45"/>
          <p:cNvPicPr preferRelativeResize="0"/>
          <p:nvPr/>
        </p:nvPicPr>
        <p:blipFill rotWithShape="1">
          <a:blip r:embed="rId3">
            <a:alphaModFix/>
          </a:blip>
          <a:srcRect b="0" l="0" r="0" t="0"/>
          <a:stretch/>
        </p:blipFill>
        <p:spPr>
          <a:xfrm>
            <a:off x="342851" y="3350126"/>
            <a:ext cx="1143099" cy="1143099"/>
          </a:xfrm>
          <a:prstGeom prst="rect">
            <a:avLst/>
          </a:prstGeom>
          <a:noFill/>
          <a:ln>
            <a:noFill/>
          </a:ln>
        </p:spPr>
      </p:pic>
      <p:sp>
        <p:nvSpPr>
          <p:cNvPr id="486" name="Google Shape;486;p45"/>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487" name="Google Shape;487;p45"/>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488" name="Google Shape;488;p45"/>
          <p:cNvGrpSpPr/>
          <p:nvPr/>
        </p:nvGrpSpPr>
        <p:grpSpPr>
          <a:xfrm>
            <a:off x="5372411" y="3848735"/>
            <a:ext cx="2972225" cy="503776"/>
            <a:chOff x="6339097" y="5057483"/>
            <a:chExt cx="3744300" cy="511500"/>
          </a:xfrm>
        </p:grpSpPr>
        <p:sp>
          <p:nvSpPr>
            <p:cNvPr id="489" name="Google Shape;489;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90" name="Google Shape;490;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491" name="Google Shape;491;p45"/>
          <p:cNvGrpSpPr/>
          <p:nvPr/>
        </p:nvGrpSpPr>
        <p:grpSpPr>
          <a:xfrm>
            <a:off x="5397222" y="1077155"/>
            <a:ext cx="2972225" cy="503776"/>
            <a:chOff x="6339097" y="5057483"/>
            <a:chExt cx="3744300" cy="511500"/>
          </a:xfrm>
        </p:grpSpPr>
        <p:sp>
          <p:nvSpPr>
            <p:cNvPr id="492" name="Google Shape;492;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93" name="Google Shape;493;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pic>
        <p:nvPicPr>
          <p:cNvPr id="494" name="Google Shape;494;p45"/>
          <p:cNvPicPr preferRelativeResize="0"/>
          <p:nvPr/>
        </p:nvPicPr>
        <p:blipFill rotWithShape="1">
          <a:blip r:embed="rId4">
            <a:alphaModFix/>
          </a:blip>
          <a:srcRect b="0" l="0" r="0" t="0"/>
          <a:stretch/>
        </p:blipFill>
        <p:spPr>
          <a:xfrm>
            <a:off x="1334319" y="2902688"/>
            <a:ext cx="1307705" cy="1307705"/>
          </a:xfrm>
          <a:prstGeom prst="rect">
            <a:avLst/>
          </a:prstGeom>
          <a:noFill/>
          <a:ln>
            <a:noFill/>
          </a:ln>
        </p:spPr>
      </p:pic>
      <p:grpSp>
        <p:nvGrpSpPr>
          <p:cNvPr id="495" name="Google Shape;495;p45"/>
          <p:cNvGrpSpPr/>
          <p:nvPr/>
        </p:nvGrpSpPr>
        <p:grpSpPr>
          <a:xfrm>
            <a:off x="5397710" y="2470214"/>
            <a:ext cx="2960992" cy="503776"/>
            <a:chOff x="6353478" y="3311534"/>
            <a:chExt cx="3744300" cy="511500"/>
          </a:xfrm>
        </p:grpSpPr>
        <p:sp>
          <p:nvSpPr>
            <p:cNvPr id="496" name="Google Shape;496;p45"/>
            <p:cNvSpPr/>
            <p:nvPr/>
          </p:nvSpPr>
          <p:spPr>
            <a:xfrm>
              <a:off x="6353478" y="3311534"/>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497" name="Google Shape;497;p45"/>
            <p:cNvSpPr/>
            <p:nvPr/>
          </p:nvSpPr>
          <p:spPr>
            <a:xfrm>
              <a:off x="6383753" y="3320150"/>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498" name="Google Shape;498;p45"/>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499" name="Google Shape;499;p45"/>
          <p:cNvGrpSpPr/>
          <p:nvPr/>
        </p:nvGrpSpPr>
        <p:grpSpPr>
          <a:xfrm>
            <a:off x="5372411" y="358764"/>
            <a:ext cx="2972225" cy="503776"/>
            <a:chOff x="6339097" y="1573726"/>
            <a:chExt cx="3744300" cy="511500"/>
          </a:xfrm>
        </p:grpSpPr>
        <p:sp>
          <p:nvSpPr>
            <p:cNvPr id="500" name="Google Shape;500;p45"/>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501" name="Google Shape;501;p45"/>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502" name="Google Shape;502;p45"/>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503" name="Google Shape;503;p45"/>
          <p:cNvGrpSpPr/>
          <p:nvPr/>
        </p:nvGrpSpPr>
        <p:grpSpPr>
          <a:xfrm>
            <a:off x="5391758" y="1775631"/>
            <a:ext cx="2972225" cy="503776"/>
            <a:chOff x="6315199" y="2410178"/>
            <a:chExt cx="3744300" cy="511500"/>
          </a:xfrm>
        </p:grpSpPr>
        <p:sp>
          <p:nvSpPr>
            <p:cNvPr id="504" name="Google Shape;504;p45"/>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505" name="Google Shape;505;p45"/>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506" name="Google Shape;506;p45"/>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507" name="Google Shape;507;p45"/>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508" name="Google Shape;508;p45"/>
          <p:cNvGrpSpPr/>
          <p:nvPr/>
        </p:nvGrpSpPr>
        <p:grpSpPr>
          <a:xfrm>
            <a:off x="5391762" y="3149654"/>
            <a:ext cx="2972225" cy="503776"/>
            <a:chOff x="6339097" y="4180903"/>
            <a:chExt cx="3744300" cy="511500"/>
          </a:xfrm>
        </p:grpSpPr>
        <p:sp>
          <p:nvSpPr>
            <p:cNvPr id="509" name="Google Shape;509;p45"/>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10" name="Google Shape;510;p45"/>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511" name="Google Shape;511;p45"/>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512" name="Google Shape;512;p45"/>
          <p:cNvGrpSpPr/>
          <p:nvPr/>
        </p:nvGrpSpPr>
        <p:grpSpPr>
          <a:xfrm>
            <a:off x="5386291" y="1057240"/>
            <a:ext cx="2972225" cy="503776"/>
            <a:chOff x="6339097" y="5057483"/>
            <a:chExt cx="3744300" cy="511500"/>
          </a:xfrm>
        </p:grpSpPr>
        <p:sp>
          <p:nvSpPr>
            <p:cNvPr id="513" name="Google Shape;513;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14" name="Google Shape;514;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515" name="Google Shape;515;p45"/>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516" name="Google Shape;516;p45"/>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517" name="Google Shape;517;p45"/>
          <p:cNvGrpSpPr/>
          <p:nvPr/>
        </p:nvGrpSpPr>
        <p:grpSpPr>
          <a:xfrm>
            <a:off x="5372411" y="3848735"/>
            <a:ext cx="2972225" cy="503776"/>
            <a:chOff x="6339097" y="5057483"/>
            <a:chExt cx="3744300" cy="511500"/>
          </a:xfrm>
        </p:grpSpPr>
        <p:sp>
          <p:nvSpPr>
            <p:cNvPr id="518" name="Google Shape;518;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19" name="Google Shape;519;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520" name="Google Shape;520;p45"/>
          <p:cNvGrpSpPr/>
          <p:nvPr/>
        </p:nvGrpSpPr>
        <p:grpSpPr>
          <a:xfrm>
            <a:off x="5397222" y="1077155"/>
            <a:ext cx="2972225" cy="503776"/>
            <a:chOff x="6339097" y="5057483"/>
            <a:chExt cx="3744300" cy="511500"/>
          </a:xfrm>
        </p:grpSpPr>
        <p:sp>
          <p:nvSpPr>
            <p:cNvPr id="521" name="Google Shape;521;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22" name="Google Shape;522;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grpSp>
        <p:nvGrpSpPr>
          <p:cNvPr id="523" name="Google Shape;523;p45"/>
          <p:cNvGrpSpPr/>
          <p:nvPr/>
        </p:nvGrpSpPr>
        <p:grpSpPr>
          <a:xfrm>
            <a:off x="5397710" y="2470214"/>
            <a:ext cx="2960992" cy="503776"/>
            <a:chOff x="6353478" y="3311534"/>
            <a:chExt cx="3744300" cy="511500"/>
          </a:xfrm>
        </p:grpSpPr>
        <p:sp>
          <p:nvSpPr>
            <p:cNvPr id="524" name="Google Shape;524;p45"/>
            <p:cNvSpPr/>
            <p:nvPr/>
          </p:nvSpPr>
          <p:spPr>
            <a:xfrm>
              <a:off x="6353478" y="3311534"/>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25" name="Google Shape;525;p45"/>
            <p:cNvSpPr/>
            <p:nvPr/>
          </p:nvSpPr>
          <p:spPr>
            <a:xfrm>
              <a:off x="6383753" y="3320150"/>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526" name="Google Shape;526;p45"/>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527" name="Google Shape;527;p45"/>
          <p:cNvGrpSpPr/>
          <p:nvPr/>
        </p:nvGrpSpPr>
        <p:grpSpPr>
          <a:xfrm>
            <a:off x="5372411" y="358764"/>
            <a:ext cx="2972225" cy="503776"/>
            <a:chOff x="6339097" y="1573726"/>
            <a:chExt cx="3744300" cy="511500"/>
          </a:xfrm>
        </p:grpSpPr>
        <p:sp>
          <p:nvSpPr>
            <p:cNvPr id="528" name="Google Shape;528;p45"/>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529" name="Google Shape;529;p45"/>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530" name="Google Shape;530;p45"/>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531" name="Google Shape;531;p45"/>
          <p:cNvGrpSpPr/>
          <p:nvPr/>
        </p:nvGrpSpPr>
        <p:grpSpPr>
          <a:xfrm>
            <a:off x="5391758" y="1775631"/>
            <a:ext cx="2972225" cy="503776"/>
            <a:chOff x="6315199" y="2410178"/>
            <a:chExt cx="3744300" cy="511500"/>
          </a:xfrm>
        </p:grpSpPr>
        <p:sp>
          <p:nvSpPr>
            <p:cNvPr id="532" name="Google Shape;532;p45"/>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533" name="Google Shape;533;p45"/>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534" name="Google Shape;534;p45"/>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535" name="Google Shape;535;p45"/>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536" name="Google Shape;536;p45"/>
          <p:cNvGrpSpPr/>
          <p:nvPr/>
        </p:nvGrpSpPr>
        <p:grpSpPr>
          <a:xfrm>
            <a:off x="5397287" y="2462941"/>
            <a:ext cx="2972225" cy="503776"/>
            <a:chOff x="6339097" y="4180903"/>
            <a:chExt cx="3744300" cy="511500"/>
          </a:xfrm>
        </p:grpSpPr>
        <p:sp>
          <p:nvSpPr>
            <p:cNvPr id="537" name="Google Shape;537;p45"/>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38" name="Google Shape;538;p45"/>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539" name="Google Shape;539;p45"/>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540" name="Google Shape;540;p45"/>
          <p:cNvGrpSpPr/>
          <p:nvPr/>
        </p:nvGrpSpPr>
        <p:grpSpPr>
          <a:xfrm>
            <a:off x="5386291" y="1057240"/>
            <a:ext cx="2972225" cy="503776"/>
            <a:chOff x="6339097" y="5057483"/>
            <a:chExt cx="3744300" cy="511500"/>
          </a:xfrm>
        </p:grpSpPr>
        <p:sp>
          <p:nvSpPr>
            <p:cNvPr id="541" name="Google Shape;541;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42" name="Google Shape;542;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543" name="Google Shape;543;p45"/>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544" name="Google Shape;544;p45"/>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545" name="Google Shape;545;p45"/>
          <p:cNvGrpSpPr/>
          <p:nvPr/>
        </p:nvGrpSpPr>
        <p:grpSpPr>
          <a:xfrm>
            <a:off x="5372411" y="3848735"/>
            <a:ext cx="2972225" cy="503776"/>
            <a:chOff x="6339097" y="5057483"/>
            <a:chExt cx="3744300" cy="511500"/>
          </a:xfrm>
        </p:grpSpPr>
        <p:sp>
          <p:nvSpPr>
            <p:cNvPr id="546" name="Google Shape;546;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47" name="Google Shape;547;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548" name="Google Shape;548;p45"/>
          <p:cNvGrpSpPr/>
          <p:nvPr/>
        </p:nvGrpSpPr>
        <p:grpSpPr>
          <a:xfrm>
            <a:off x="5397222" y="1077155"/>
            <a:ext cx="2972225" cy="503776"/>
            <a:chOff x="6339097" y="5057483"/>
            <a:chExt cx="3744300" cy="511500"/>
          </a:xfrm>
        </p:grpSpPr>
        <p:sp>
          <p:nvSpPr>
            <p:cNvPr id="549" name="Google Shape;549;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50" name="Google Shape;550;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grpSp>
        <p:nvGrpSpPr>
          <p:cNvPr id="551" name="Google Shape;551;p45"/>
          <p:cNvGrpSpPr/>
          <p:nvPr/>
        </p:nvGrpSpPr>
        <p:grpSpPr>
          <a:xfrm>
            <a:off x="5397710" y="3156014"/>
            <a:ext cx="2960992" cy="503776"/>
            <a:chOff x="6353478" y="4007848"/>
            <a:chExt cx="3744300" cy="511500"/>
          </a:xfrm>
        </p:grpSpPr>
        <p:sp>
          <p:nvSpPr>
            <p:cNvPr id="552" name="Google Shape;552;p45"/>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53" name="Google Shape;553;p45"/>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554" name="Google Shape;554;p45"/>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555" name="Google Shape;555;p45"/>
          <p:cNvGrpSpPr/>
          <p:nvPr/>
        </p:nvGrpSpPr>
        <p:grpSpPr>
          <a:xfrm>
            <a:off x="5372411" y="358764"/>
            <a:ext cx="2972225" cy="503776"/>
            <a:chOff x="6339097" y="1573726"/>
            <a:chExt cx="3744300" cy="511500"/>
          </a:xfrm>
        </p:grpSpPr>
        <p:sp>
          <p:nvSpPr>
            <p:cNvPr id="556" name="Google Shape;556;p45"/>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557" name="Google Shape;557;p45"/>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558" name="Google Shape;558;p45"/>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559" name="Google Shape;559;p45"/>
          <p:cNvGrpSpPr/>
          <p:nvPr/>
        </p:nvGrpSpPr>
        <p:grpSpPr>
          <a:xfrm>
            <a:off x="5377858" y="1058744"/>
            <a:ext cx="2972225" cy="503776"/>
            <a:chOff x="6393682" y="1682300"/>
            <a:chExt cx="3744300" cy="511500"/>
          </a:xfrm>
        </p:grpSpPr>
        <p:sp>
          <p:nvSpPr>
            <p:cNvPr id="560" name="Google Shape;560;p45"/>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561" name="Google Shape;561;p45"/>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562" name="Google Shape;562;p45"/>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563" name="Google Shape;563;p45"/>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564" name="Google Shape;564;p45"/>
          <p:cNvGrpSpPr/>
          <p:nvPr/>
        </p:nvGrpSpPr>
        <p:grpSpPr>
          <a:xfrm>
            <a:off x="5397287" y="2462941"/>
            <a:ext cx="2972225" cy="503776"/>
            <a:chOff x="6339097" y="4180903"/>
            <a:chExt cx="3744300" cy="511500"/>
          </a:xfrm>
        </p:grpSpPr>
        <p:sp>
          <p:nvSpPr>
            <p:cNvPr id="565" name="Google Shape;565;p45"/>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66" name="Google Shape;566;p45"/>
            <p:cNvSpPr/>
            <p:nvPr/>
          </p:nvSpPr>
          <p:spPr>
            <a:xfrm>
              <a:off x="7362731" y="4221906"/>
              <a:ext cx="2272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567" name="Google Shape;567;p45"/>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568" name="Google Shape;568;p45"/>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569" name="Google Shape;569;p45"/>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570" name="Google Shape;570;p45"/>
          <p:cNvGrpSpPr/>
          <p:nvPr/>
        </p:nvGrpSpPr>
        <p:grpSpPr>
          <a:xfrm>
            <a:off x="5372411" y="3848735"/>
            <a:ext cx="2972225" cy="503776"/>
            <a:chOff x="6339097" y="5057483"/>
            <a:chExt cx="3744300" cy="511500"/>
          </a:xfrm>
        </p:grpSpPr>
        <p:sp>
          <p:nvSpPr>
            <p:cNvPr id="571" name="Google Shape;571;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72" name="Google Shape;572;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573" name="Google Shape;573;p45"/>
          <p:cNvGrpSpPr/>
          <p:nvPr/>
        </p:nvGrpSpPr>
        <p:grpSpPr>
          <a:xfrm>
            <a:off x="5397710" y="3156014"/>
            <a:ext cx="2960992" cy="503776"/>
            <a:chOff x="6353478" y="4007848"/>
            <a:chExt cx="3744300" cy="511500"/>
          </a:xfrm>
        </p:grpSpPr>
        <p:sp>
          <p:nvSpPr>
            <p:cNvPr id="574" name="Google Shape;574;p45"/>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75" name="Google Shape;575;p45"/>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576" name="Google Shape;576;p45"/>
          <p:cNvGrpSpPr/>
          <p:nvPr/>
        </p:nvGrpSpPr>
        <p:grpSpPr>
          <a:xfrm>
            <a:off x="5377859" y="1801842"/>
            <a:ext cx="2972225" cy="503776"/>
            <a:chOff x="6339097" y="5057483"/>
            <a:chExt cx="3744300" cy="511500"/>
          </a:xfrm>
        </p:grpSpPr>
        <p:sp>
          <p:nvSpPr>
            <p:cNvPr id="577" name="Google Shape;577;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78" name="Google Shape;578;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579" name="Google Shape;579;p45"/>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
        <p:nvSpPr>
          <p:cNvPr id="580" name="Google Shape;580;p45"/>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581" name="Google Shape;581;p45"/>
          <p:cNvGrpSpPr/>
          <p:nvPr/>
        </p:nvGrpSpPr>
        <p:grpSpPr>
          <a:xfrm>
            <a:off x="5372411" y="358764"/>
            <a:ext cx="2972225" cy="503776"/>
            <a:chOff x="6339097" y="1573726"/>
            <a:chExt cx="3744300" cy="511500"/>
          </a:xfrm>
        </p:grpSpPr>
        <p:sp>
          <p:nvSpPr>
            <p:cNvPr id="582" name="Google Shape;582;p45"/>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583" name="Google Shape;583;p45"/>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584" name="Google Shape;584;p45"/>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585" name="Google Shape;585;p45"/>
          <p:cNvGrpSpPr/>
          <p:nvPr/>
        </p:nvGrpSpPr>
        <p:grpSpPr>
          <a:xfrm>
            <a:off x="5391758" y="1775631"/>
            <a:ext cx="2972225" cy="503776"/>
            <a:chOff x="6315199" y="2410178"/>
            <a:chExt cx="3744300" cy="511500"/>
          </a:xfrm>
        </p:grpSpPr>
        <p:sp>
          <p:nvSpPr>
            <p:cNvPr id="586" name="Google Shape;586;p45"/>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587" name="Google Shape;587;p45"/>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588" name="Google Shape;588;p45"/>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589" name="Google Shape;589;p45"/>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590" name="Google Shape;590;p45"/>
          <p:cNvGrpSpPr/>
          <p:nvPr/>
        </p:nvGrpSpPr>
        <p:grpSpPr>
          <a:xfrm>
            <a:off x="5397287" y="2462941"/>
            <a:ext cx="2972225" cy="503776"/>
            <a:chOff x="6339097" y="4180903"/>
            <a:chExt cx="3744300" cy="511500"/>
          </a:xfrm>
        </p:grpSpPr>
        <p:sp>
          <p:nvSpPr>
            <p:cNvPr id="591" name="Google Shape;591;p45"/>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92" name="Google Shape;592;p45"/>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593" name="Google Shape;593;p45"/>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594" name="Google Shape;594;p45"/>
          <p:cNvGrpSpPr/>
          <p:nvPr/>
        </p:nvGrpSpPr>
        <p:grpSpPr>
          <a:xfrm>
            <a:off x="5386291" y="1057240"/>
            <a:ext cx="2972225" cy="503776"/>
            <a:chOff x="6339097" y="5057483"/>
            <a:chExt cx="3744300" cy="511500"/>
          </a:xfrm>
        </p:grpSpPr>
        <p:sp>
          <p:nvSpPr>
            <p:cNvPr id="595" name="Google Shape;595;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596" name="Google Shape;596;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597" name="Google Shape;597;p45"/>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598" name="Google Shape;598;p45"/>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599" name="Google Shape;599;p45"/>
          <p:cNvGrpSpPr/>
          <p:nvPr/>
        </p:nvGrpSpPr>
        <p:grpSpPr>
          <a:xfrm>
            <a:off x="5372411" y="3848735"/>
            <a:ext cx="2972225" cy="503776"/>
            <a:chOff x="6339097" y="5057483"/>
            <a:chExt cx="3744300" cy="511500"/>
          </a:xfrm>
        </p:grpSpPr>
        <p:sp>
          <p:nvSpPr>
            <p:cNvPr id="600" name="Google Shape;600;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01" name="Google Shape;601;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602" name="Google Shape;602;p45"/>
          <p:cNvGrpSpPr/>
          <p:nvPr/>
        </p:nvGrpSpPr>
        <p:grpSpPr>
          <a:xfrm>
            <a:off x="5397222" y="1077155"/>
            <a:ext cx="2972225" cy="503776"/>
            <a:chOff x="6339097" y="5057483"/>
            <a:chExt cx="3744300" cy="511500"/>
          </a:xfrm>
        </p:grpSpPr>
        <p:sp>
          <p:nvSpPr>
            <p:cNvPr id="603" name="Google Shape;603;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04" name="Google Shape;604;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grpSp>
        <p:nvGrpSpPr>
          <p:cNvPr id="605" name="Google Shape;605;p45"/>
          <p:cNvGrpSpPr/>
          <p:nvPr/>
        </p:nvGrpSpPr>
        <p:grpSpPr>
          <a:xfrm>
            <a:off x="5397710" y="3156014"/>
            <a:ext cx="2960992" cy="503776"/>
            <a:chOff x="6353478" y="4007848"/>
            <a:chExt cx="3744300" cy="511500"/>
          </a:xfrm>
        </p:grpSpPr>
        <p:sp>
          <p:nvSpPr>
            <p:cNvPr id="606" name="Google Shape;606;p45"/>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07" name="Google Shape;607;p45"/>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608" name="Google Shape;608;p45"/>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609" name="Google Shape;609;p45"/>
          <p:cNvGrpSpPr/>
          <p:nvPr/>
        </p:nvGrpSpPr>
        <p:grpSpPr>
          <a:xfrm>
            <a:off x="5372411" y="358764"/>
            <a:ext cx="2972225" cy="503776"/>
            <a:chOff x="6339097" y="1573726"/>
            <a:chExt cx="3744300" cy="511500"/>
          </a:xfrm>
        </p:grpSpPr>
        <p:sp>
          <p:nvSpPr>
            <p:cNvPr id="610" name="Google Shape;610;p45"/>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611" name="Google Shape;611;p45"/>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612" name="Google Shape;612;p45"/>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613" name="Google Shape;613;p45"/>
          <p:cNvGrpSpPr/>
          <p:nvPr/>
        </p:nvGrpSpPr>
        <p:grpSpPr>
          <a:xfrm>
            <a:off x="5377858" y="1058744"/>
            <a:ext cx="2972225" cy="503776"/>
            <a:chOff x="6393682" y="1682300"/>
            <a:chExt cx="3744300" cy="511500"/>
          </a:xfrm>
        </p:grpSpPr>
        <p:sp>
          <p:nvSpPr>
            <p:cNvPr id="614" name="Google Shape;614;p45"/>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615" name="Google Shape;615;p45"/>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616" name="Google Shape;616;p45"/>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617" name="Google Shape;617;p45"/>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sp>
        <p:nvSpPr>
          <p:cNvPr id="618" name="Google Shape;618;p45"/>
          <p:cNvSpPr/>
          <p:nvPr/>
        </p:nvSpPr>
        <p:spPr>
          <a:xfrm>
            <a:off x="5397287" y="2462941"/>
            <a:ext cx="2972100" cy="5037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19" name="Google Shape;619;p45"/>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620" name="Google Shape;620;p45"/>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621" name="Google Shape;621;p45"/>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622" name="Google Shape;622;p45"/>
          <p:cNvGrpSpPr/>
          <p:nvPr/>
        </p:nvGrpSpPr>
        <p:grpSpPr>
          <a:xfrm>
            <a:off x="5372411" y="3848735"/>
            <a:ext cx="2972225" cy="503776"/>
            <a:chOff x="6339097" y="5057483"/>
            <a:chExt cx="3744300" cy="511500"/>
          </a:xfrm>
        </p:grpSpPr>
        <p:sp>
          <p:nvSpPr>
            <p:cNvPr id="623" name="Google Shape;623;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24" name="Google Shape;624;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625" name="Google Shape;625;p45"/>
          <p:cNvGrpSpPr/>
          <p:nvPr/>
        </p:nvGrpSpPr>
        <p:grpSpPr>
          <a:xfrm>
            <a:off x="5397710" y="3156014"/>
            <a:ext cx="2960992" cy="503776"/>
            <a:chOff x="6353478" y="4007848"/>
            <a:chExt cx="3744300" cy="511500"/>
          </a:xfrm>
        </p:grpSpPr>
        <p:sp>
          <p:nvSpPr>
            <p:cNvPr id="626" name="Google Shape;626;p45"/>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27" name="Google Shape;627;p45"/>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628" name="Google Shape;628;p45"/>
          <p:cNvGrpSpPr/>
          <p:nvPr/>
        </p:nvGrpSpPr>
        <p:grpSpPr>
          <a:xfrm>
            <a:off x="5377859" y="1801842"/>
            <a:ext cx="2972225" cy="503776"/>
            <a:chOff x="6339097" y="5057483"/>
            <a:chExt cx="3744300" cy="511500"/>
          </a:xfrm>
        </p:grpSpPr>
        <p:sp>
          <p:nvSpPr>
            <p:cNvPr id="629" name="Google Shape;629;p45"/>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30" name="Google Shape;630;p45"/>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631" name="Google Shape;631;p45"/>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
        <p:nvSpPr>
          <p:cNvPr id="632" name="Google Shape;632;p45"/>
          <p:cNvSpPr/>
          <p:nvPr/>
        </p:nvSpPr>
        <p:spPr>
          <a:xfrm>
            <a:off x="5771926" y="2503325"/>
            <a:ext cx="22416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OLAP &amp; OLTP</a:t>
            </a:r>
            <a:endParaRPr b="1" i="0" sz="2100" u="none" cap="none" strike="noStrike">
              <a:solidFill>
                <a:schemeClr val="lt1"/>
              </a:solidFill>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250"/>
                                        <p:tgtEl>
                                          <p:spTgt spid="484"/>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25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25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par>
                          <p:cTn fill="hold">
                            <p:stCondLst>
                              <p:cond delay="1250"/>
                            </p:stCondLst>
                            <p:childTnLst>
                              <p:par>
                                <p:cTn fill="hold" nodeType="afterEffect" presetClass="entr" presetID="10" presetSubtype="0">
                                  <p:stCondLst>
                                    <p:cond delay="50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par>
                                <p:cTn fill="hold" nodeType="withEffect" presetClass="entr" presetID="10" presetSubtype="0">
                                  <p:stCondLst>
                                    <p:cond delay="50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75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par>
                          <p:cTn fill="hold">
                            <p:stCondLst>
                              <p:cond delay="2250"/>
                            </p:stCondLst>
                            <p:childTnLst>
                              <p:par>
                                <p:cTn fill="hold" nodeType="afterEffect" presetClass="entr" presetID="10" presetSubtype="0">
                                  <p:stCondLst>
                                    <p:cond delay="100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par>
                                <p:cTn fill="hold" nodeType="withEffect" presetClass="entr" presetID="10" presetSubtype="0">
                                  <p:stCondLst>
                                    <p:cond delay="75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par>
                          <p:cTn fill="hold">
                            <p:stCondLst>
                              <p:cond delay="3250"/>
                            </p:stCondLst>
                            <p:childTnLst>
                              <p:par>
                                <p:cTn fill="hold" nodeType="afterEffect" presetClass="entr" presetID="10" presetSubtype="0">
                                  <p:stCondLst>
                                    <p:cond delay="125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par>
                          <p:cTn fill="hold">
                            <p:stCondLst>
                              <p:cond delay="3750"/>
                            </p:stCondLst>
                            <p:childTnLst>
                              <p:par>
                                <p:cTn fill="hold" nodeType="afterEffect" presetClass="entr" presetID="2" presetSubtype="8">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500"/>
                                        <p:tgtEl>
                                          <p:spTgt spid="483"/>
                                        </p:tgtEl>
                                        <p:attrNameLst>
                                          <p:attrName>ppt_x</p:attrName>
                                        </p:attrNameLst>
                                      </p:cBhvr>
                                      <p:tavLst>
                                        <p:tav fmla="" tm="0">
                                          <p:val>
                                            <p:strVal val="#ppt_x-1"/>
                                          </p:val>
                                        </p:tav>
                                        <p:tav fmla="" tm="100000">
                                          <p:val>
                                            <p:strVal val="#ppt_x"/>
                                          </p:val>
                                        </p:tav>
                                      </p:tavLst>
                                    </p:anim>
                                  </p:childTnLst>
                                </p:cTn>
                              </p:par>
                            </p:childTnLst>
                          </p:cTn>
                        </p:par>
                        <p:par>
                          <p:cTn fill="hold">
                            <p:stCondLst>
                              <p:cond delay="4250"/>
                            </p:stCondLst>
                            <p:childTnLst>
                              <p:par>
                                <p:cTn fill="hold" nodeType="afterEffect" presetClass="entr" presetID="10" presetSubtype="0">
                                  <p:stCondLst>
                                    <p:cond delay="75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par>
                          <p:cTn fill="hold">
                            <p:stCondLst>
                              <p:cond delay="5250"/>
                            </p:stCondLst>
                            <p:childTnLst>
                              <p:par>
                                <p:cTn fill="hold" nodeType="afterEffect" presetClass="entr" presetID="10" presetSubtype="0">
                                  <p:stCondLst>
                                    <p:cond delay="125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par>
                                <p:cTn fill="hold" nodeType="withEffect" presetClass="entr" presetID="10" presetSubtype="0">
                                  <p:stCondLst>
                                    <p:cond delay="125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6"/>
          <p:cNvSpPr txBox="1"/>
          <p:nvPr>
            <p:ph idx="12" type="sldNum"/>
          </p:nvPr>
        </p:nvSpPr>
        <p:spPr>
          <a:xfrm>
            <a:off x="8286750" y="4802817"/>
            <a:ext cx="514350" cy="226383"/>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800"/>
              <a:buNone/>
            </a:pPr>
            <a:fld id="{00000000-1234-1234-1234-123412341234}" type="slidenum">
              <a:rPr lang="zh-CN"/>
              <a:t>‹#›</a:t>
            </a:fld>
            <a:endParaRPr/>
          </a:p>
        </p:txBody>
      </p:sp>
      <p:sp>
        <p:nvSpPr>
          <p:cNvPr id="638" name="Google Shape;638;p46"/>
          <p:cNvSpPr txBox="1"/>
          <p:nvPr/>
        </p:nvSpPr>
        <p:spPr>
          <a:xfrm>
            <a:off x="0" y="0"/>
            <a:ext cx="2855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zh-CN" sz="2400">
                <a:solidFill>
                  <a:srgbClr val="0D518E"/>
                </a:solidFill>
                <a:latin typeface="Helvetica Neue"/>
                <a:ea typeface="Helvetica Neue"/>
                <a:cs typeface="Helvetica Neue"/>
                <a:sym typeface="Helvetica Neue"/>
              </a:rPr>
              <a:t>Conceptual Model</a:t>
            </a:r>
            <a:br>
              <a:rPr lang="zh-CN" sz="2400">
                <a:solidFill>
                  <a:srgbClr val="002142"/>
                </a:solidFill>
                <a:latin typeface="Helvetica Neue"/>
                <a:ea typeface="Helvetica Neue"/>
                <a:cs typeface="Helvetica Neue"/>
                <a:sym typeface="Helvetica Neue"/>
              </a:rPr>
            </a:br>
            <a:br>
              <a:rPr lang="zh-CN" sz="2400">
                <a:solidFill>
                  <a:srgbClr val="002142"/>
                </a:solidFill>
                <a:latin typeface="Helvetica Neue"/>
                <a:ea typeface="Helvetica Neue"/>
                <a:cs typeface="Helvetica Neue"/>
                <a:sym typeface="Helvetica Neue"/>
              </a:rPr>
            </a:br>
            <a:endParaRPr sz="2400">
              <a:solidFill>
                <a:srgbClr val="002142"/>
              </a:solidFill>
              <a:latin typeface="Helvetica Neue"/>
              <a:ea typeface="Helvetica Neue"/>
              <a:cs typeface="Helvetica Neue"/>
              <a:sym typeface="Helvetica Neue"/>
            </a:endParaRPr>
          </a:p>
        </p:txBody>
      </p:sp>
      <p:pic>
        <p:nvPicPr>
          <p:cNvPr id="639" name="Google Shape;639;p46"/>
          <p:cNvPicPr preferRelativeResize="0"/>
          <p:nvPr/>
        </p:nvPicPr>
        <p:blipFill rotWithShape="1">
          <a:blip r:embed="rId3">
            <a:alphaModFix/>
          </a:blip>
          <a:srcRect b="8240" l="0" r="0" t="0"/>
          <a:stretch/>
        </p:blipFill>
        <p:spPr>
          <a:xfrm>
            <a:off x="1648325" y="2939200"/>
            <a:ext cx="5288501" cy="1575725"/>
          </a:xfrm>
          <a:prstGeom prst="rect">
            <a:avLst/>
          </a:prstGeom>
          <a:noFill/>
          <a:ln>
            <a:noFill/>
          </a:ln>
          <a:effectLst>
            <a:outerShdw blurRad="57150" rotWithShape="0" algn="bl" dir="5400000" dist="19050">
              <a:srgbClr val="000000">
                <a:alpha val="50000"/>
              </a:srgbClr>
            </a:outerShdw>
          </a:effectLst>
        </p:spPr>
      </p:pic>
      <p:sp>
        <p:nvSpPr>
          <p:cNvPr id="640" name="Google Shape;640;p46"/>
          <p:cNvSpPr txBox="1"/>
          <p:nvPr/>
        </p:nvSpPr>
        <p:spPr>
          <a:xfrm>
            <a:off x="-43775" y="2356025"/>
            <a:ext cx="28029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zh-CN" sz="2400">
                <a:solidFill>
                  <a:srgbClr val="0D518E"/>
                </a:solidFill>
                <a:latin typeface="Helvetica Neue"/>
                <a:ea typeface="Helvetica Neue"/>
                <a:cs typeface="Helvetica Neue"/>
                <a:sym typeface="Helvetica Neue"/>
              </a:rPr>
              <a:t>Bus Matrix</a:t>
            </a:r>
            <a:br>
              <a:rPr lang="zh-CN" sz="2400">
                <a:solidFill>
                  <a:srgbClr val="002142"/>
                </a:solidFill>
                <a:latin typeface="Helvetica Neue"/>
                <a:ea typeface="Helvetica Neue"/>
                <a:cs typeface="Helvetica Neue"/>
                <a:sym typeface="Helvetica Neue"/>
              </a:rPr>
            </a:br>
            <a:br>
              <a:rPr lang="zh-CN" sz="2400">
                <a:solidFill>
                  <a:srgbClr val="002142"/>
                </a:solidFill>
                <a:latin typeface="Helvetica Neue"/>
                <a:ea typeface="Helvetica Neue"/>
                <a:cs typeface="Helvetica Neue"/>
                <a:sym typeface="Helvetica Neue"/>
              </a:rPr>
            </a:br>
            <a:endParaRPr sz="2400">
              <a:solidFill>
                <a:srgbClr val="002142"/>
              </a:solidFill>
              <a:latin typeface="Helvetica Neue"/>
              <a:ea typeface="Helvetica Neue"/>
              <a:cs typeface="Helvetica Neue"/>
              <a:sym typeface="Helvetica Neue"/>
            </a:endParaRPr>
          </a:p>
        </p:txBody>
      </p:sp>
      <p:pic>
        <p:nvPicPr>
          <p:cNvPr id="641" name="Google Shape;641;p46"/>
          <p:cNvPicPr preferRelativeResize="0"/>
          <p:nvPr/>
        </p:nvPicPr>
        <p:blipFill>
          <a:blip r:embed="rId4">
            <a:alphaModFix/>
          </a:blip>
          <a:stretch>
            <a:fillRect/>
          </a:stretch>
        </p:blipFill>
        <p:spPr>
          <a:xfrm>
            <a:off x="3007800" y="152400"/>
            <a:ext cx="4433699" cy="2419350"/>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7"/>
          <p:cNvSpPr txBox="1"/>
          <p:nvPr>
            <p:ph type="title"/>
          </p:nvPr>
        </p:nvSpPr>
        <p:spPr>
          <a:xfrm>
            <a:off x="-153273" y="-340178"/>
            <a:ext cx="4015500" cy="1085700"/>
          </a:xfrm>
          <a:prstGeom prst="rect">
            <a:avLst/>
          </a:prstGeom>
          <a:noFill/>
          <a:ln>
            <a:noFill/>
          </a:ln>
        </p:spPr>
        <p:txBody>
          <a:bodyPr anchorCtr="0" anchor="t" bIns="60950" lIns="548625" spcFirstLastPara="1" rIns="548625" wrap="square" tIns="548625">
            <a:normAutofit/>
          </a:bodyPr>
          <a:lstStyle/>
          <a:p>
            <a:pPr indent="0" lvl="0" marL="0" rtl="0" algn="l">
              <a:lnSpc>
                <a:spcPct val="90000"/>
              </a:lnSpc>
              <a:spcBef>
                <a:spcPts val="0"/>
              </a:spcBef>
              <a:spcAft>
                <a:spcPts val="0"/>
              </a:spcAft>
              <a:buSzPts val="1100"/>
              <a:buNone/>
            </a:pPr>
            <a:r>
              <a:rPr b="1" lang="zh-CN" sz="2400">
                <a:solidFill>
                  <a:srgbClr val="0D518E"/>
                </a:solidFill>
              </a:rPr>
              <a:t>OLTP ERD</a:t>
            </a:r>
            <a:endParaRPr b="1" sz="2400">
              <a:solidFill>
                <a:srgbClr val="0D518E"/>
              </a:solidFill>
            </a:endParaRPr>
          </a:p>
        </p:txBody>
      </p:sp>
      <p:pic>
        <p:nvPicPr>
          <p:cNvPr id="647" name="Google Shape;647;p47"/>
          <p:cNvPicPr preferRelativeResize="0"/>
          <p:nvPr/>
        </p:nvPicPr>
        <p:blipFill>
          <a:blip r:embed="rId3">
            <a:alphaModFix/>
          </a:blip>
          <a:stretch>
            <a:fillRect/>
          </a:stretch>
        </p:blipFill>
        <p:spPr>
          <a:xfrm>
            <a:off x="2525677" y="126125"/>
            <a:ext cx="4976973" cy="44876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8"/>
          <p:cNvSpPr txBox="1"/>
          <p:nvPr>
            <p:ph type="title"/>
          </p:nvPr>
        </p:nvSpPr>
        <p:spPr>
          <a:xfrm>
            <a:off x="-305673" y="-416378"/>
            <a:ext cx="4015526" cy="1085836"/>
          </a:xfrm>
          <a:prstGeom prst="rect">
            <a:avLst/>
          </a:prstGeom>
          <a:noFill/>
          <a:ln>
            <a:noFill/>
          </a:ln>
        </p:spPr>
        <p:txBody>
          <a:bodyPr anchorCtr="0" anchor="t" bIns="60950" lIns="548625" spcFirstLastPara="1" rIns="548625" wrap="square" tIns="548625">
            <a:normAutofit/>
          </a:bodyPr>
          <a:lstStyle/>
          <a:p>
            <a:pPr indent="0" lvl="0" marL="0" rtl="0" algn="l">
              <a:lnSpc>
                <a:spcPct val="90000"/>
              </a:lnSpc>
              <a:spcBef>
                <a:spcPts val="0"/>
              </a:spcBef>
              <a:spcAft>
                <a:spcPts val="0"/>
              </a:spcAft>
              <a:buSzPts val="1100"/>
              <a:buNone/>
            </a:pPr>
            <a:r>
              <a:rPr b="1" lang="zh-CN" sz="2400">
                <a:solidFill>
                  <a:srgbClr val="0D518E"/>
                </a:solidFill>
              </a:rPr>
              <a:t>OLAP ERD</a:t>
            </a:r>
            <a:endParaRPr/>
          </a:p>
        </p:txBody>
      </p:sp>
      <p:sp>
        <p:nvSpPr>
          <p:cNvPr id="653" name="Google Shape;653;p48"/>
          <p:cNvSpPr txBox="1"/>
          <p:nvPr>
            <p:ph idx="12" type="sldNum"/>
          </p:nvPr>
        </p:nvSpPr>
        <p:spPr>
          <a:xfrm>
            <a:off x="8286750" y="4802817"/>
            <a:ext cx="514350" cy="226383"/>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800"/>
              <a:buNone/>
            </a:pPr>
            <a:fld id="{00000000-1234-1234-1234-123412341234}" type="slidenum">
              <a:rPr lang="zh-CN"/>
              <a:t>‹#›</a:t>
            </a:fld>
            <a:endParaRPr/>
          </a:p>
        </p:txBody>
      </p:sp>
      <p:pic>
        <p:nvPicPr>
          <p:cNvPr id="654" name="Google Shape;654;p48"/>
          <p:cNvPicPr preferRelativeResize="0"/>
          <p:nvPr/>
        </p:nvPicPr>
        <p:blipFill>
          <a:blip r:embed="rId3">
            <a:alphaModFix/>
          </a:blip>
          <a:stretch>
            <a:fillRect/>
          </a:stretch>
        </p:blipFill>
        <p:spPr>
          <a:xfrm>
            <a:off x="2286000" y="364658"/>
            <a:ext cx="5868435" cy="4169241"/>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9"/>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661" name="Google Shape;661;p49"/>
          <p:cNvGrpSpPr/>
          <p:nvPr/>
        </p:nvGrpSpPr>
        <p:grpSpPr>
          <a:xfrm>
            <a:off x="5372411" y="358764"/>
            <a:ext cx="2972225" cy="503776"/>
            <a:chOff x="6339097" y="1573726"/>
            <a:chExt cx="3744300" cy="511500"/>
          </a:xfrm>
        </p:grpSpPr>
        <p:sp>
          <p:nvSpPr>
            <p:cNvPr id="662" name="Google Shape;662;p49"/>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663" name="Google Shape;663;p49"/>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664" name="Google Shape;664;p49"/>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665" name="Google Shape;665;p49"/>
          <p:cNvGrpSpPr/>
          <p:nvPr/>
        </p:nvGrpSpPr>
        <p:grpSpPr>
          <a:xfrm>
            <a:off x="5391758" y="1775631"/>
            <a:ext cx="2972225" cy="503776"/>
            <a:chOff x="6315199" y="2410178"/>
            <a:chExt cx="3744300" cy="511500"/>
          </a:xfrm>
        </p:grpSpPr>
        <p:sp>
          <p:nvSpPr>
            <p:cNvPr id="666" name="Google Shape;666;p49"/>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667" name="Google Shape;667;p49"/>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668" name="Google Shape;668;p49"/>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669" name="Google Shape;669;p49"/>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670" name="Google Shape;670;p49"/>
          <p:cNvGrpSpPr/>
          <p:nvPr/>
        </p:nvGrpSpPr>
        <p:grpSpPr>
          <a:xfrm>
            <a:off x="5391762" y="3149654"/>
            <a:ext cx="2972225" cy="503776"/>
            <a:chOff x="6339097" y="4180903"/>
            <a:chExt cx="3744300" cy="511500"/>
          </a:xfrm>
        </p:grpSpPr>
        <p:sp>
          <p:nvSpPr>
            <p:cNvPr id="671" name="Google Shape;671;p49"/>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72" name="Google Shape;672;p49"/>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673" name="Google Shape;673;p49"/>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674" name="Google Shape;674;p49"/>
          <p:cNvGrpSpPr/>
          <p:nvPr/>
        </p:nvGrpSpPr>
        <p:grpSpPr>
          <a:xfrm>
            <a:off x="5386291" y="1057240"/>
            <a:ext cx="2972225" cy="503776"/>
            <a:chOff x="6339097" y="5057483"/>
            <a:chExt cx="3744300" cy="511500"/>
          </a:xfrm>
        </p:grpSpPr>
        <p:sp>
          <p:nvSpPr>
            <p:cNvPr id="675" name="Google Shape;675;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76" name="Google Shape;676;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677" name="Google Shape;677;p49"/>
          <p:cNvSpPr/>
          <p:nvPr/>
        </p:nvSpPr>
        <p:spPr>
          <a:xfrm rot="-5400000">
            <a:off x="3822725" y="2843050"/>
            <a:ext cx="547800" cy="1161000"/>
          </a:xfrm>
          <a:prstGeom prst="downArrow">
            <a:avLst>
              <a:gd fmla="val 50000" name="adj1"/>
              <a:gd fmla="val 50000" name="adj2"/>
            </a:avLst>
          </a:prstGeom>
          <a:solidFill>
            <a:srgbClr val="7F7F7F"/>
          </a:solidFill>
          <a:ln>
            <a:noFill/>
          </a:ln>
        </p:spPr>
        <p:txBody>
          <a:bodyPr anchorCtr="0" anchor="ctr" bIns="34250" lIns="68500" spcFirstLastPara="1" rIns="68500" wrap="square" tIns="3425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8" name="Google Shape;678;p49"/>
          <p:cNvSpPr txBox="1"/>
          <p:nvPr/>
        </p:nvSpPr>
        <p:spPr>
          <a:xfrm>
            <a:off x="42350" y="1249427"/>
            <a:ext cx="2766900" cy="600300"/>
          </a:xfrm>
          <a:prstGeom prst="rect">
            <a:avLst/>
          </a:prstGeom>
          <a:noFill/>
          <a:ln>
            <a:noFill/>
          </a:ln>
        </p:spPr>
        <p:txBody>
          <a:bodyPr anchorCtr="0" anchor="t" bIns="45675" lIns="91350" spcFirstLastPara="1" rIns="91350" wrap="square" tIns="45675">
            <a:spAutoFit/>
          </a:bodyPr>
          <a:lstStyle/>
          <a:p>
            <a:pPr indent="0" lvl="0" marL="0" marR="0" rtl="0" algn="r">
              <a:lnSpc>
                <a:spcPct val="100000"/>
              </a:lnSpc>
              <a:spcBef>
                <a:spcPts val="0"/>
              </a:spcBef>
              <a:spcAft>
                <a:spcPts val="0"/>
              </a:spcAft>
              <a:buNone/>
            </a:pPr>
            <a:r>
              <a:rPr b="1" i="0" lang="zh-CN" sz="3300" u="none" cap="none" strike="noStrike">
                <a:solidFill>
                  <a:schemeClr val="dk2"/>
                </a:solidFill>
                <a:latin typeface="Helvetica Neue"/>
                <a:ea typeface="Helvetica Neue"/>
                <a:cs typeface="Helvetica Neue"/>
                <a:sym typeface="Helvetica Neue"/>
              </a:rPr>
              <a:t>CONTENTS</a:t>
            </a:r>
            <a:endParaRPr b="1" i="0" sz="3300" u="none" cap="none" strike="noStrike">
              <a:solidFill>
                <a:schemeClr val="dk2"/>
              </a:solidFill>
              <a:latin typeface="Helvetica Neue"/>
              <a:ea typeface="Helvetica Neue"/>
              <a:cs typeface="Helvetica Neue"/>
              <a:sym typeface="Helvetica Neue"/>
            </a:endParaRPr>
          </a:p>
        </p:txBody>
      </p:sp>
      <p:pic>
        <p:nvPicPr>
          <p:cNvPr id="679" name="Google Shape;679;p49"/>
          <p:cNvPicPr preferRelativeResize="0"/>
          <p:nvPr/>
        </p:nvPicPr>
        <p:blipFill rotWithShape="1">
          <a:blip r:embed="rId3">
            <a:alphaModFix/>
          </a:blip>
          <a:srcRect b="0" l="0" r="0" t="0"/>
          <a:stretch/>
        </p:blipFill>
        <p:spPr>
          <a:xfrm>
            <a:off x="342851" y="3350126"/>
            <a:ext cx="1143099" cy="1143099"/>
          </a:xfrm>
          <a:prstGeom prst="rect">
            <a:avLst/>
          </a:prstGeom>
          <a:noFill/>
          <a:ln>
            <a:noFill/>
          </a:ln>
        </p:spPr>
      </p:pic>
      <p:sp>
        <p:nvSpPr>
          <p:cNvPr id="680" name="Google Shape;680;p49"/>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681" name="Google Shape;681;p49"/>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682" name="Google Shape;682;p49"/>
          <p:cNvGrpSpPr/>
          <p:nvPr/>
        </p:nvGrpSpPr>
        <p:grpSpPr>
          <a:xfrm>
            <a:off x="5372411" y="3848735"/>
            <a:ext cx="2972225" cy="503776"/>
            <a:chOff x="6339097" y="5057483"/>
            <a:chExt cx="3744300" cy="511500"/>
          </a:xfrm>
        </p:grpSpPr>
        <p:sp>
          <p:nvSpPr>
            <p:cNvPr id="683" name="Google Shape;683;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84" name="Google Shape;684;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685" name="Google Shape;685;p49"/>
          <p:cNvGrpSpPr/>
          <p:nvPr/>
        </p:nvGrpSpPr>
        <p:grpSpPr>
          <a:xfrm>
            <a:off x="5397222" y="1077155"/>
            <a:ext cx="2972225" cy="503776"/>
            <a:chOff x="6339097" y="5057483"/>
            <a:chExt cx="3744300" cy="511500"/>
          </a:xfrm>
        </p:grpSpPr>
        <p:sp>
          <p:nvSpPr>
            <p:cNvPr id="686" name="Google Shape;686;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87" name="Google Shape;687;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pic>
        <p:nvPicPr>
          <p:cNvPr id="688" name="Google Shape;688;p49"/>
          <p:cNvPicPr preferRelativeResize="0"/>
          <p:nvPr/>
        </p:nvPicPr>
        <p:blipFill rotWithShape="1">
          <a:blip r:embed="rId4">
            <a:alphaModFix/>
          </a:blip>
          <a:srcRect b="0" l="0" r="0" t="0"/>
          <a:stretch/>
        </p:blipFill>
        <p:spPr>
          <a:xfrm>
            <a:off x="1334319" y="2902688"/>
            <a:ext cx="1307705" cy="1307705"/>
          </a:xfrm>
          <a:prstGeom prst="rect">
            <a:avLst/>
          </a:prstGeom>
          <a:noFill/>
          <a:ln>
            <a:noFill/>
          </a:ln>
        </p:spPr>
      </p:pic>
      <p:grpSp>
        <p:nvGrpSpPr>
          <p:cNvPr id="689" name="Google Shape;689;p49"/>
          <p:cNvGrpSpPr/>
          <p:nvPr/>
        </p:nvGrpSpPr>
        <p:grpSpPr>
          <a:xfrm>
            <a:off x="5397710" y="2470214"/>
            <a:ext cx="2960992" cy="503776"/>
            <a:chOff x="6353478" y="3311534"/>
            <a:chExt cx="3744300" cy="511500"/>
          </a:xfrm>
        </p:grpSpPr>
        <p:sp>
          <p:nvSpPr>
            <p:cNvPr id="690" name="Google Shape;690;p49"/>
            <p:cNvSpPr/>
            <p:nvPr/>
          </p:nvSpPr>
          <p:spPr>
            <a:xfrm>
              <a:off x="6353478" y="3311534"/>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691" name="Google Shape;691;p49"/>
            <p:cNvSpPr/>
            <p:nvPr/>
          </p:nvSpPr>
          <p:spPr>
            <a:xfrm>
              <a:off x="6383753" y="3320150"/>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692" name="Google Shape;692;p49"/>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693" name="Google Shape;693;p49"/>
          <p:cNvGrpSpPr/>
          <p:nvPr/>
        </p:nvGrpSpPr>
        <p:grpSpPr>
          <a:xfrm>
            <a:off x="5372411" y="358764"/>
            <a:ext cx="2972225" cy="503776"/>
            <a:chOff x="6339097" y="1573726"/>
            <a:chExt cx="3744300" cy="511500"/>
          </a:xfrm>
        </p:grpSpPr>
        <p:sp>
          <p:nvSpPr>
            <p:cNvPr id="694" name="Google Shape;694;p49"/>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695" name="Google Shape;695;p49"/>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696" name="Google Shape;696;p49"/>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697" name="Google Shape;697;p49"/>
          <p:cNvGrpSpPr/>
          <p:nvPr/>
        </p:nvGrpSpPr>
        <p:grpSpPr>
          <a:xfrm>
            <a:off x="5391758" y="1775631"/>
            <a:ext cx="2972225" cy="503776"/>
            <a:chOff x="6315199" y="2410178"/>
            <a:chExt cx="3744300" cy="511500"/>
          </a:xfrm>
        </p:grpSpPr>
        <p:sp>
          <p:nvSpPr>
            <p:cNvPr id="698" name="Google Shape;698;p49"/>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699" name="Google Shape;699;p49"/>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700" name="Google Shape;700;p49"/>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701" name="Google Shape;701;p49"/>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702" name="Google Shape;702;p49"/>
          <p:cNvGrpSpPr/>
          <p:nvPr/>
        </p:nvGrpSpPr>
        <p:grpSpPr>
          <a:xfrm>
            <a:off x="5397287" y="2462941"/>
            <a:ext cx="2972225" cy="503776"/>
            <a:chOff x="6339097" y="4180903"/>
            <a:chExt cx="3744300" cy="511500"/>
          </a:xfrm>
        </p:grpSpPr>
        <p:sp>
          <p:nvSpPr>
            <p:cNvPr id="703" name="Google Shape;703;p49"/>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04" name="Google Shape;704;p49"/>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705" name="Google Shape;705;p49"/>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706" name="Google Shape;706;p49"/>
          <p:cNvGrpSpPr/>
          <p:nvPr/>
        </p:nvGrpSpPr>
        <p:grpSpPr>
          <a:xfrm>
            <a:off x="5386291" y="1057240"/>
            <a:ext cx="2972225" cy="503776"/>
            <a:chOff x="6339097" y="5057483"/>
            <a:chExt cx="3744300" cy="511500"/>
          </a:xfrm>
        </p:grpSpPr>
        <p:sp>
          <p:nvSpPr>
            <p:cNvPr id="707" name="Google Shape;707;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08" name="Google Shape;708;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709" name="Google Shape;709;p49"/>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710" name="Google Shape;710;p49"/>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711" name="Google Shape;711;p49"/>
          <p:cNvGrpSpPr/>
          <p:nvPr/>
        </p:nvGrpSpPr>
        <p:grpSpPr>
          <a:xfrm>
            <a:off x="5372411" y="3848735"/>
            <a:ext cx="2972225" cy="503776"/>
            <a:chOff x="6339097" y="5057483"/>
            <a:chExt cx="3744300" cy="511500"/>
          </a:xfrm>
        </p:grpSpPr>
        <p:sp>
          <p:nvSpPr>
            <p:cNvPr id="712" name="Google Shape;712;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13" name="Google Shape;713;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714" name="Google Shape;714;p49"/>
          <p:cNvGrpSpPr/>
          <p:nvPr/>
        </p:nvGrpSpPr>
        <p:grpSpPr>
          <a:xfrm>
            <a:off x="5397222" y="1077155"/>
            <a:ext cx="2972225" cy="503776"/>
            <a:chOff x="6339097" y="5057483"/>
            <a:chExt cx="3744300" cy="511500"/>
          </a:xfrm>
        </p:grpSpPr>
        <p:sp>
          <p:nvSpPr>
            <p:cNvPr id="715" name="Google Shape;715;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16" name="Google Shape;716;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grpSp>
        <p:nvGrpSpPr>
          <p:cNvPr id="717" name="Google Shape;717;p49"/>
          <p:cNvGrpSpPr/>
          <p:nvPr/>
        </p:nvGrpSpPr>
        <p:grpSpPr>
          <a:xfrm>
            <a:off x="5397710" y="3156014"/>
            <a:ext cx="2960992" cy="503776"/>
            <a:chOff x="6353478" y="4007848"/>
            <a:chExt cx="3744300" cy="511500"/>
          </a:xfrm>
        </p:grpSpPr>
        <p:sp>
          <p:nvSpPr>
            <p:cNvPr id="718" name="Google Shape;718;p49"/>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19" name="Google Shape;719;p49"/>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720" name="Google Shape;720;p49"/>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721" name="Google Shape;721;p49"/>
          <p:cNvGrpSpPr/>
          <p:nvPr/>
        </p:nvGrpSpPr>
        <p:grpSpPr>
          <a:xfrm>
            <a:off x="5372411" y="358764"/>
            <a:ext cx="2972225" cy="503776"/>
            <a:chOff x="6339097" y="1573726"/>
            <a:chExt cx="3744300" cy="511500"/>
          </a:xfrm>
        </p:grpSpPr>
        <p:sp>
          <p:nvSpPr>
            <p:cNvPr id="722" name="Google Shape;722;p49"/>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723" name="Google Shape;723;p49"/>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724" name="Google Shape;724;p49"/>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725" name="Google Shape;725;p49"/>
          <p:cNvGrpSpPr/>
          <p:nvPr/>
        </p:nvGrpSpPr>
        <p:grpSpPr>
          <a:xfrm>
            <a:off x="5377858" y="1058744"/>
            <a:ext cx="2972225" cy="503776"/>
            <a:chOff x="6393682" y="1682300"/>
            <a:chExt cx="3744300" cy="511500"/>
          </a:xfrm>
        </p:grpSpPr>
        <p:sp>
          <p:nvSpPr>
            <p:cNvPr id="726" name="Google Shape;726;p49"/>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727" name="Google Shape;727;p49"/>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728" name="Google Shape;728;p49"/>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729" name="Google Shape;729;p49"/>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730" name="Google Shape;730;p49"/>
          <p:cNvGrpSpPr/>
          <p:nvPr/>
        </p:nvGrpSpPr>
        <p:grpSpPr>
          <a:xfrm>
            <a:off x="5397287" y="2462941"/>
            <a:ext cx="2972225" cy="503776"/>
            <a:chOff x="6339097" y="4180903"/>
            <a:chExt cx="3744300" cy="511500"/>
          </a:xfrm>
        </p:grpSpPr>
        <p:sp>
          <p:nvSpPr>
            <p:cNvPr id="731" name="Google Shape;731;p49"/>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32" name="Google Shape;732;p49"/>
            <p:cNvSpPr/>
            <p:nvPr/>
          </p:nvSpPr>
          <p:spPr>
            <a:xfrm>
              <a:off x="7362731" y="4221906"/>
              <a:ext cx="2272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733" name="Google Shape;733;p49"/>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734" name="Google Shape;734;p49"/>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735" name="Google Shape;735;p49"/>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736" name="Google Shape;736;p49"/>
          <p:cNvGrpSpPr/>
          <p:nvPr/>
        </p:nvGrpSpPr>
        <p:grpSpPr>
          <a:xfrm>
            <a:off x="5372411" y="3848735"/>
            <a:ext cx="2972225" cy="503776"/>
            <a:chOff x="6339097" y="5057483"/>
            <a:chExt cx="3744300" cy="511500"/>
          </a:xfrm>
        </p:grpSpPr>
        <p:sp>
          <p:nvSpPr>
            <p:cNvPr id="737" name="Google Shape;737;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38" name="Google Shape;738;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739" name="Google Shape;739;p49"/>
          <p:cNvGrpSpPr/>
          <p:nvPr/>
        </p:nvGrpSpPr>
        <p:grpSpPr>
          <a:xfrm>
            <a:off x="5397710" y="3156014"/>
            <a:ext cx="2960992" cy="503776"/>
            <a:chOff x="6353478" y="4007848"/>
            <a:chExt cx="3744300" cy="511500"/>
          </a:xfrm>
        </p:grpSpPr>
        <p:sp>
          <p:nvSpPr>
            <p:cNvPr id="740" name="Google Shape;740;p49"/>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41" name="Google Shape;741;p49"/>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742" name="Google Shape;742;p49"/>
          <p:cNvGrpSpPr/>
          <p:nvPr/>
        </p:nvGrpSpPr>
        <p:grpSpPr>
          <a:xfrm>
            <a:off x="5377859" y="1801842"/>
            <a:ext cx="2972225" cy="503776"/>
            <a:chOff x="6339097" y="5057483"/>
            <a:chExt cx="3744300" cy="511500"/>
          </a:xfrm>
        </p:grpSpPr>
        <p:sp>
          <p:nvSpPr>
            <p:cNvPr id="743" name="Google Shape;743;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44" name="Google Shape;744;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745" name="Google Shape;745;p49"/>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
        <p:nvSpPr>
          <p:cNvPr id="746" name="Google Shape;746;p49"/>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747" name="Google Shape;747;p49"/>
          <p:cNvGrpSpPr/>
          <p:nvPr/>
        </p:nvGrpSpPr>
        <p:grpSpPr>
          <a:xfrm>
            <a:off x="5372411" y="358764"/>
            <a:ext cx="2972225" cy="503776"/>
            <a:chOff x="6339097" y="1573726"/>
            <a:chExt cx="3744300" cy="511500"/>
          </a:xfrm>
        </p:grpSpPr>
        <p:sp>
          <p:nvSpPr>
            <p:cNvPr id="748" name="Google Shape;748;p49"/>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749" name="Google Shape;749;p49"/>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750" name="Google Shape;750;p49"/>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751" name="Google Shape;751;p49"/>
          <p:cNvGrpSpPr/>
          <p:nvPr/>
        </p:nvGrpSpPr>
        <p:grpSpPr>
          <a:xfrm>
            <a:off x="5391758" y="1775631"/>
            <a:ext cx="2972225" cy="503776"/>
            <a:chOff x="6315199" y="2410178"/>
            <a:chExt cx="3744300" cy="511500"/>
          </a:xfrm>
        </p:grpSpPr>
        <p:sp>
          <p:nvSpPr>
            <p:cNvPr id="752" name="Google Shape;752;p49"/>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753" name="Google Shape;753;p49"/>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754" name="Google Shape;754;p49"/>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755" name="Google Shape;755;p49"/>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756" name="Google Shape;756;p49"/>
          <p:cNvGrpSpPr/>
          <p:nvPr/>
        </p:nvGrpSpPr>
        <p:grpSpPr>
          <a:xfrm>
            <a:off x="5397287" y="2462941"/>
            <a:ext cx="2972225" cy="503776"/>
            <a:chOff x="6339097" y="4180903"/>
            <a:chExt cx="3744300" cy="511500"/>
          </a:xfrm>
        </p:grpSpPr>
        <p:sp>
          <p:nvSpPr>
            <p:cNvPr id="757" name="Google Shape;757;p49"/>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58" name="Google Shape;758;p49"/>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759" name="Google Shape;759;p49"/>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760" name="Google Shape;760;p49"/>
          <p:cNvGrpSpPr/>
          <p:nvPr/>
        </p:nvGrpSpPr>
        <p:grpSpPr>
          <a:xfrm>
            <a:off x="5386291" y="1057240"/>
            <a:ext cx="2972225" cy="503776"/>
            <a:chOff x="6339097" y="5057483"/>
            <a:chExt cx="3744300" cy="511500"/>
          </a:xfrm>
        </p:grpSpPr>
        <p:sp>
          <p:nvSpPr>
            <p:cNvPr id="761" name="Google Shape;761;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62" name="Google Shape;762;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763" name="Google Shape;763;p49"/>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764" name="Google Shape;764;p49"/>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765" name="Google Shape;765;p49"/>
          <p:cNvGrpSpPr/>
          <p:nvPr/>
        </p:nvGrpSpPr>
        <p:grpSpPr>
          <a:xfrm>
            <a:off x="5372411" y="3848735"/>
            <a:ext cx="2972225" cy="503776"/>
            <a:chOff x="6339097" y="5057483"/>
            <a:chExt cx="3744300" cy="511500"/>
          </a:xfrm>
        </p:grpSpPr>
        <p:sp>
          <p:nvSpPr>
            <p:cNvPr id="766" name="Google Shape;766;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67" name="Google Shape;767;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768" name="Google Shape;768;p49"/>
          <p:cNvGrpSpPr/>
          <p:nvPr/>
        </p:nvGrpSpPr>
        <p:grpSpPr>
          <a:xfrm>
            <a:off x="5397222" y="1077155"/>
            <a:ext cx="2972225" cy="503776"/>
            <a:chOff x="6339097" y="5057483"/>
            <a:chExt cx="3744300" cy="511500"/>
          </a:xfrm>
        </p:grpSpPr>
        <p:sp>
          <p:nvSpPr>
            <p:cNvPr id="769" name="Google Shape;769;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70" name="Google Shape;770;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grpSp>
        <p:nvGrpSpPr>
          <p:cNvPr id="771" name="Google Shape;771;p49"/>
          <p:cNvGrpSpPr/>
          <p:nvPr/>
        </p:nvGrpSpPr>
        <p:grpSpPr>
          <a:xfrm>
            <a:off x="5397710" y="3156014"/>
            <a:ext cx="2960992" cy="503776"/>
            <a:chOff x="6353478" y="4007848"/>
            <a:chExt cx="3744300" cy="511500"/>
          </a:xfrm>
        </p:grpSpPr>
        <p:sp>
          <p:nvSpPr>
            <p:cNvPr id="772" name="Google Shape;772;p49"/>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73" name="Google Shape;773;p49"/>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774" name="Google Shape;774;p49"/>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775" name="Google Shape;775;p49"/>
          <p:cNvGrpSpPr/>
          <p:nvPr/>
        </p:nvGrpSpPr>
        <p:grpSpPr>
          <a:xfrm>
            <a:off x="5372411" y="358764"/>
            <a:ext cx="2972225" cy="503776"/>
            <a:chOff x="6339097" y="1573726"/>
            <a:chExt cx="3744300" cy="511500"/>
          </a:xfrm>
        </p:grpSpPr>
        <p:sp>
          <p:nvSpPr>
            <p:cNvPr id="776" name="Google Shape;776;p49"/>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777" name="Google Shape;777;p49"/>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778" name="Google Shape;778;p49"/>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779" name="Google Shape;779;p49"/>
          <p:cNvGrpSpPr/>
          <p:nvPr/>
        </p:nvGrpSpPr>
        <p:grpSpPr>
          <a:xfrm>
            <a:off x="5377858" y="1058744"/>
            <a:ext cx="2972225" cy="503776"/>
            <a:chOff x="6393682" y="1682300"/>
            <a:chExt cx="3744300" cy="511500"/>
          </a:xfrm>
        </p:grpSpPr>
        <p:sp>
          <p:nvSpPr>
            <p:cNvPr id="780" name="Google Shape;780;p49"/>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781" name="Google Shape;781;p49"/>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782" name="Google Shape;782;p49"/>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783" name="Google Shape;783;p49"/>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sp>
        <p:nvSpPr>
          <p:cNvPr id="784" name="Google Shape;784;p49"/>
          <p:cNvSpPr/>
          <p:nvPr/>
        </p:nvSpPr>
        <p:spPr>
          <a:xfrm>
            <a:off x="5397287" y="2462941"/>
            <a:ext cx="2972100" cy="5037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85" name="Google Shape;785;p49"/>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786" name="Google Shape;786;p49"/>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787" name="Google Shape;787;p49"/>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788" name="Google Shape;788;p49"/>
          <p:cNvGrpSpPr/>
          <p:nvPr/>
        </p:nvGrpSpPr>
        <p:grpSpPr>
          <a:xfrm>
            <a:off x="5372411" y="3848735"/>
            <a:ext cx="2972225" cy="503776"/>
            <a:chOff x="6339097" y="5057483"/>
            <a:chExt cx="3744300" cy="511500"/>
          </a:xfrm>
        </p:grpSpPr>
        <p:sp>
          <p:nvSpPr>
            <p:cNvPr id="789" name="Google Shape;789;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90" name="Google Shape;790;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791" name="Google Shape;791;p49"/>
          <p:cNvGrpSpPr/>
          <p:nvPr/>
        </p:nvGrpSpPr>
        <p:grpSpPr>
          <a:xfrm>
            <a:off x="5397710" y="3156014"/>
            <a:ext cx="2960992" cy="503776"/>
            <a:chOff x="6353478" y="4007848"/>
            <a:chExt cx="3744300" cy="511500"/>
          </a:xfrm>
        </p:grpSpPr>
        <p:sp>
          <p:nvSpPr>
            <p:cNvPr id="792" name="Google Shape;792;p49"/>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93" name="Google Shape;793;p49"/>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794" name="Google Shape;794;p49"/>
          <p:cNvGrpSpPr/>
          <p:nvPr/>
        </p:nvGrpSpPr>
        <p:grpSpPr>
          <a:xfrm>
            <a:off x="5377859" y="1801842"/>
            <a:ext cx="2972225" cy="503776"/>
            <a:chOff x="6339097" y="5057483"/>
            <a:chExt cx="3744300" cy="511500"/>
          </a:xfrm>
        </p:grpSpPr>
        <p:sp>
          <p:nvSpPr>
            <p:cNvPr id="795" name="Google Shape;795;p49"/>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796" name="Google Shape;796;p49"/>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797" name="Google Shape;797;p49"/>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
        <p:nvSpPr>
          <p:cNvPr id="798" name="Google Shape;798;p49"/>
          <p:cNvSpPr/>
          <p:nvPr/>
        </p:nvSpPr>
        <p:spPr>
          <a:xfrm>
            <a:off x="5771926" y="2503325"/>
            <a:ext cx="22416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OLAP &amp; OLTP</a:t>
            </a:r>
            <a:endParaRPr b="1" i="0" sz="2100" u="none" cap="none" strike="noStrike">
              <a:solidFill>
                <a:schemeClr val="lt1"/>
              </a:solidFill>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250"/>
                                        <p:tgtEl>
                                          <p:spTgt spid="678"/>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25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par>
                                <p:cTn fill="hold" nodeType="withEffect" presetClass="entr" presetID="10" presetSubtype="0">
                                  <p:stCondLst>
                                    <p:cond delay="25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par>
                          <p:cTn fill="hold">
                            <p:stCondLst>
                              <p:cond delay="1250"/>
                            </p:stCondLst>
                            <p:childTnLst>
                              <p:par>
                                <p:cTn fill="hold" nodeType="afterEffect" presetClass="entr" presetID="10" presetSubtype="0">
                                  <p:stCondLst>
                                    <p:cond delay="50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par>
                                <p:cTn fill="hold" nodeType="withEffect" presetClass="entr" presetID="10" presetSubtype="0">
                                  <p:stCondLst>
                                    <p:cond delay="50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75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par>
                          <p:cTn fill="hold">
                            <p:stCondLst>
                              <p:cond delay="2250"/>
                            </p:stCondLst>
                            <p:childTnLst>
                              <p:par>
                                <p:cTn fill="hold" nodeType="afterEffect" presetClass="entr" presetID="10" presetSubtype="0">
                                  <p:stCondLst>
                                    <p:cond delay="100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par>
                                <p:cTn fill="hold" nodeType="withEffect" presetClass="entr" presetID="10" presetSubtype="0">
                                  <p:stCondLst>
                                    <p:cond delay="75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par>
                          <p:cTn fill="hold">
                            <p:stCondLst>
                              <p:cond delay="3250"/>
                            </p:stCondLst>
                            <p:childTnLst>
                              <p:par>
                                <p:cTn fill="hold" nodeType="afterEffect" presetClass="entr" presetID="10" presetSubtype="0">
                                  <p:stCondLst>
                                    <p:cond delay="125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childTnLst>
                          </p:cTn>
                        </p:par>
                        <p:par>
                          <p:cTn fill="hold">
                            <p:stCondLst>
                              <p:cond delay="3750"/>
                            </p:stCondLst>
                            <p:childTnLst>
                              <p:par>
                                <p:cTn fill="hold" nodeType="afterEffect" presetClass="entr" presetID="2" presetSubtype="8">
                                  <p:stCondLst>
                                    <p:cond delay="0"/>
                                  </p:stCondLst>
                                  <p:childTnLst>
                                    <p:set>
                                      <p:cBhvr>
                                        <p:cTn dur="1" fill="hold">
                                          <p:stCondLst>
                                            <p:cond delay="0"/>
                                          </p:stCondLst>
                                        </p:cTn>
                                        <p:tgtEl>
                                          <p:spTgt spid="677"/>
                                        </p:tgtEl>
                                        <p:attrNameLst>
                                          <p:attrName>style.visibility</p:attrName>
                                        </p:attrNameLst>
                                      </p:cBhvr>
                                      <p:to>
                                        <p:strVal val="visible"/>
                                      </p:to>
                                    </p:set>
                                    <p:anim calcmode="lin" valueType="num">
                                      <p:cBhvr additive="base">
                                        <p:cTn dur="500"/>
                                        <p:tgtEl>
                                          <p:spTgt spid="677"/>
                                        </p:tgtEl>
                                        <p:attrNameLst>
                                          <p:attrName>ppt_x</p:attrName>
                                        </p:attrNameLst>
                                      </p:cBhvr>
                                      <p:tavLst>
                                        <p:tav fmla="" tm="0">
                                          <p:val>
                                            <p:strVal val="#ppt_x-1"/>
                                          </p:val>
                                        </p:tav>
                                        <p:tav fmla="" tm="100000">
                                          <p:val>
                                            <p:strVal val="#ppt_x"/>
                                          </p:val>
                                        </p:tav>
                                      </p:tavLst>
                                    </p:anim>
                                  </p:childTnLst>
                                </p:cTn>
                              </p:par>
                            </p:childTnLst>
                          </p:cTn>
                        </p:par>
                        <p:par>
                          <p:cTn fill="hold">
                            <p:stCondLst>
                              <p:cond delay="4250"/>
                            </p:stCondLst>
                            <p:childTnLst>
                              <p:par>
                                <p:cTn fill="hold" nodeType="afterEffect" presetClass="entr" presetID="10" presetSubtype="0">
                                  <p:stCondLst>
                                    <p:cond delay="75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par>
                          <p:cTn fill="hold">
                            <p:stCondLst>
                              <p:cond delay="5250"/>
                            </p:stCondLst>
                            <p:childTnLst>
                              <p:par>
                                <p:cTn fill="hold" nodeType="afterEffect" presetClass="entr" presetID="10" presetSubtype="0">
                                  <p:stCondLst>
                                    <p:cond delay="125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par>
                                <p:cTn fill="hold" nodeType="withEffect" presetClass="entr" presetID="10" presetSubtype="0">
                                  <p:stCondLst>
                                    <p:cond delay="125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50"/>
          <p:cNvSpPr txBox="1"/>
          <p:nvPr/>
        </p:nvSpPr>
        <p:spPr>
          <a:xfrm>
            <a:off x="0" y="0"/>
            <a:ext cx="44670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zh-CN" sz="2400">
                <a:solidFill>
                  <a:srgbClr val="0D518E"/>
                </a:solidFill>
                <a:latin typeface="Helvetica Neue"/>
                <a:ea typeface="Helvetica Neue"/>
                <a:cs typeface="Helvetica Neue"/>
                <a:sym typeface="Helvetica Neue"/>
              </a:rPr>
              <a:t>Connection in Tableau </a:t>
            </a:r>
            <a:br>
              <a:rPr lang="zh-CN" sz="2400">
                <a:solidFill>
                  <a:srgbClr val="002142"/>
                </a:solidFill>
                <a:latin typeface="Helvetica Neue"/>
                <a:ea typeface="Helvetica Neue"/>
                <a:cs typeface="Helvetica Neue"/>
                <a:sym typeface="Helvetica Neue"/>
              </a:rPr>
            </a:br>
            <a:br>
              <a:rPr lang="zh-CN" sz="2400">
                <a:solidFill>
                  <a:srgbClr val="002142"/>
                </a:solidFill>
                <a:latin typeface="Helvetica Neue"/>
                <a:ea typeface="Helvetica Neue"/>
                <a:cs typeface="Helvetica Neue"/>
                <a:sym typeface="Helvetica Neue"/>
              </a:rPr>
            </a:br>
            <a:endParaRPr sz="2400">
              <a:solidFill>
                <a:srgbClr val="002142"/>
              </a:solidFill>
              <a:latin typeface="Helvetica Neue"/>
              <a:ea typeface="Helvetica Neue"/>
              <a:cs typeface="Helvetica Neue"/>
              <a:sym typeface="Helvetica Neue"/>
            </a:endParaRPr>
          </a:p>
        </p:txBody>
      </p:sp>
      <p:pic>
        <p:nvPicPr>
          <p:cNvPr id="804" name="Google Shape;804;p50"/>
          <p:cNvPicPr preferRelativeResize="0"/>
          <p:nvPr/>
        </p:nvPicPr>
        <p:blipFill>
          <a:blip r:embed="rId3">
            <a:alphaModFix/>
          </a:blip>
          <a:stretch>
            <a:fillRect/>
          </a:stretch>
        </p:blipFill>
        <p:spPr>
          <a:xfrm>
            <a:off x="152400" y="1486800"/>
            <a:ext cx="8839204" cy="2861520"/>
          </a:xfrm>
          <a:prstGeom prst="rect">
            <a:avLst/>
          </a:prstGeom>
          <a:noFill/>
          <a:ln>
            <a:noFill/>
          </a:ln>
        </p:spPr>
      </p:pic>
      <p:sp>
        <p:nvSpPr>
          <p:cNvPr id="805" name="Google Shape;805;p50"/>
          <p:cNvSpPr/>
          <p:nvPr/>
        </p:nvSpPr>
        <p:spPr>
          <a:xfrm>
            <a:off x="94650" y="875850"/>
            <a:ext cx="8952900" cy="3472500"/>
          </a:xfrm>
          <a:prstGeom prst="rect">
            <a:avLst/>
          </a:prstGeom>
          <a:noFill/>
          <a:ln cap="flat" cmpd="sng" w="9525">
            <a:solidFill>
              <a:srgbClr val="0D518E"/>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6" name="Google Shape;806;p50"/>
          <p:cNvPicPr preferRelativeResize="0"/>
          <p:nvPr/>
        </p:nvPicPr>
        <p:blipFill>
          <a:blip r:embed="rId4">
            <a:alphaModFix/>
          </a:blip>
          <a:stretch>
            <a:fillRect/>
          </a:stretch>
        </p:blipFill>
        <p:spPr>
          <a:xfrm>
            <a:off x="3813600" y="557050"/>
            <a:ext cx="1182600" cy="624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51"/>
          <p:cNvPicPr preferRelativeResize="0"/>
          <p:nvPr/>
        </p:nvPicPr>
        <p:blipFill>
          <a:blip r:embed="rId3">
            <a:alphaModFix/>
          </a:blip>
          <a:stretch>
            <a:fillRect/>
          </a:stretch>
        </p:blipFill>
        <p:spPr>
          <a:xfrm>
            <a:off x="797025" y="87575"/>
            <a:ext cx="7558251" cy="4518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164" name="Google Shape;164;p34"/>
          <p:cNvGrpSpPr/>
          <p:nvPr/>
        </p:nvGrpSpPr>
        <p:grpSpPr>
          <a:xfrm>
            <a:off x="5372411" y="358764"/>
            <a:ext cx="2972317" cy="503780"/>
            <a:chOff x="6339097" y="1573726"/>
            <a:chExt cx="3744416" cy="511504"/>
          </a:xfrm>
        </p:grpSpPr>
        <p:sp>
          <p:nvSpPr>
            <p:cNvPr id="165" name="Google Shape;165;p34"/>
            <p:cNvSpPr/>
            <p:nvPr/>
          </p:nvSpPr>
          <p:spPr>
            <a:xfrm>
              <a:off x="6339097" y="1573726"/>
              <a:ext cx="3744416" cy="511504"/>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166" name="Google Shape;166;p34"/>
            <p:cNvSpPr/>
            <p:nvPr/>
          </p:nvSpPr>
          <p:spPr>
            <a:xfrm>
              <a:off x="6896718" y="1614014"/>
              <a:ext cx="2653076" cy="43759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167" name="Google Shape;167;p34"/>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168" name="Google Shape;168;p34"/>
          <p:cNvGrpSpPr/>
          <p:nvPr/>
        </p:nvGrpSpPr>
        <p:grpSpPr>
          <a:xfrm>
            <a:off x="5377858" y="1058744"/>
            <a:ext cx="2972225" cy="503776"/>
            <a:chOff x="6393682" y="1682300"/>
            <a:chExt cx="3744300" cy="511500"/>
          </a:xfrm>
        </p:grpSpPr>
        <p:sp>
          <p:nvSpPr>
            <p:cNvPr id="169" name="Google Shape;169;p34"/>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170" name="Google Shape;170;p34"/>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171" name="Google Shape;171;p34"/>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172" name="Google Shape;172;p34"/>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173" name="Google Shape;173;p34"/>
          <p:cNvGrpSpPr/>
          <p:nvPr/>
        </p:nvGrpSpPr>
        <p:grpSpPr>
          <a:xfrm>
            <a:off x="5397287" y="2462941"/>
            <a:ext cx="2972225" cy="503776"/>
            <a:chOff x="6339097" y="4180903"/>
            <a:chExt cx="3744300" cy="511500"/>
          </a:xfrm>
        </p:grpSpPr>
        <p:sp>
          <p:nvSpPr>
            <p:cNvPr id="174" name="Google Shape;174;p34"/>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175" name="Google Shape;175;p34"/>
            <p:cNvSpPr/>
            <p:nvPr/>
          </p:nvSpPr>
          <p:spPr>
            <a:xfrm>
              <a:off x="6811053" y="4221906"/>
              <a:ext cx="28239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OLAP &amp; OLTP</a:t>
              </a:r>
              <a:endParaRPr b="1" i="0" sz="2100" u="none" cap="none" strike="noStrike">
                <a:solidFill>
                  <a:schemeClr val="lt1"/>
                </a:solidFill>
                <a:latin typeface="Helvetica Neue"/>
                <a:ea typeface="Helvetica Neue"/>
                <a:cs typeface="Helvetica Neue"/>
                <a:sym typeface="Helvetica Neue"/>
              </a:endParaRPr>
            </a:p>
          </p:txBody>
        </p:sp>
      </p:grpSp>
      <p:sp>
        <p:nvSpPr>
          <p:cNvPr id="176" name="Google Shape;176;p34"/>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177" name="Google Shape;177;p34"/>
          <p:cNvSpPr/>
          <p:nvPr/>
        </p:nvSpPr>
        <p:spPr>
          <a:xfrm rot="-5400000">
            <a:off x="3728125" y="-22425"/>
            <a:ext cx="547800" cy="1297500"/>
          </a:xfrm>
          <a:prstGeom prst="downArrow">
            <a:avLst>
              <a:gd fmla="val 50000" name="adj1"/>
              <a:gd fmla="val 50000" name="adj2"/>
            </a:avLst>
          </a:prstGeom>
          <a:solidFill>
            <a:srgbClr val="7F7F7F"/>
          </a:solidFill>
          <a:ln>
            <a:noFill/>
          </a:ln>
        </p:spPr>
        <p:txBody>
          <a:bodyPr anchorCtr="0" anchor="ctr" bIns="34250" lIns="68500" spcFirstLastPara="1" rIns="68500" wrap="square" tIns="3425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34"/>
          <p:cNvSpPr txBox="1"/>
          <p:nvPr/>
        </p:nvSpPr>
        <p:spPr>
          <a:xfrm>
            <a:off x="42350" y="1249427"/>
            <a:ext cx="2766900" cy="600300"/>
          </a:xfrm>
          <a:prstGeom prst="rect">
            <a:avLst/>
          </a:prstGeom>
          <a:noFill/>
          <a:ln>
            <a:noFill/>
          </a:ln>
        </p:spPr>
        <p:txBody>
          <a:bodyPr anchorCtr="0" anchor="t" bIns="45675" lIns="91350" spcFirstLastPara="1" rIns="91350" wrap="square" tIns="45675">
            <a:spAutoFit/>
          </a:bodyPr>
          <a:lstStyle/>
          <a:p>
            <a:pPr indent="0" lvl="0" marL="0" marR="0" rtl="0" algn="r">
              <a:lnSpc>
                <a:spcPct val="100000"/>
              </a:lnSpc>
              <a:spcBef>
                <a:spcPts val="0"/>
              </a:spcBef>
              <a:spcAft>
                <a:spcPts val="0"/>
              </a:spcAft>
              <a:buNone/>
            </a:pPr>
            <a:r>
              <a:rPr b="1" i="0" lang="zh-CN" sz="3300" u="none" cap="none" strike="noStrike">
                <a:solidFill>
                  <a:schemeClr val="dk2"/>
                </a:solidFill>
                <a:latin typeface="Helvetica Neue"/>
                <a:ea typeface="Helvetica Neue"/>
                <a:cs typeface="Helvetica Neue"/>
                <a:sym typeface="Helvetica Neue"/>
              </a:rPr>
              <a:t>CONTENTS</a:t>
            </a:r>
            <a:endParaRPr b="1" i="0" sz="3300" u="none" cap="none" strike="noStrike">
              <a:solidFill>
                <a:schemeClr val="dk2"/>
              </a:solidFill>
              <a:latin typeface="Helvetica Neue"/>
              <a:ea typeface="Helvetica Neue"/>
              <a:cs typeface="Helvetica Neue"/>
              <a:sym typeface="Helvetica Neue"/>
            </a:endParaRPr>
          </a:p>
        </p:txBody>
      </p:sp>
      <p:pic>
        <p:nvPicPr>
          <p:cNvPr id="179" name="Google Shape;179;p34"/>
          <p:cNvPicPr preferRelativeResize="0"/>
          <p:nvPr/>
        </p:nvPicPr>
        <p:blipFill rotWithShape="1">
          <a:blip r:embed="rId3">
            <a:alphaModFix/>
          </a:blip>
          <a:srcRect b="0" l="0" r="0" t="0"/>
          <a:stretch/>
        </p:blipFill>
        <p:spPr>
          <a:xfrm>
            <a:off x="342851" y="3350126"/>
            <a:ext cx="1143099" cy="1143099"/>
          </a:xfrm>
          <a:prstGeom prst="rect">
            <a:avLst/>
          </a:prstGeom>
          <a:noFill/>
          <a:ln>
            <a:noFill/>
          </a:ln>
        </p:spPr>
      </p:pic>
      <p:sp>
        <p:nvSpPr>
          <p:cNvPr id="180" name="Google Shape;180;p34"/>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181" name="Google Shape;181;p34"/>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182" name="Google Shape;182;p34"/>
          <p:cNvGrpSpPr/>
          <p:nvPr/>
        </p:nvGrpSpPr>
        <p:grpSpPr>
          <a:xfrm>
            <a:off x="5372411" y="3848735"/>
            <a:ext cx="2972317" cy="503780"/>
            <a:chOff x="6339097" y="5057483"/>
            <a:chExt cx="3744416" cy="511504"/>
          </a:xfrm>
        </p:grpSpPr>
        <p:sp>
          <p:nvSpPr>
            <p:cNvPr id="183" name="Google Shape;183;p34"/>
            <p:cNvSpPr/>
            <p:nvPr/>
          </p:nvSpPr>
          <p:spPr>
            <a:xfrm>
              <a:off x="6339097" y="5057483"/>
              <a:ext cx="3744416" cy="511504"/>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184" name="Google Shape;184;p34"/>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pic>
        <p:nvPicPr>
          <p:cNvPr id="185" name="Google Shape;185;p34"/>
          <p:cNvPicPr preferRelativeResize="0"/>
          <p:nvPr/>
        </p:nvPicPr>
        <p:blipFill rotWithShape="1">
          <a:blip r:embed="rId4">
            <a:alphaModFix/>
          </a:blip>
          <a:srcRect b="0" l="0" r="0" t="0"/>
          <a:stretch/>
        </p:blipFill>
        <p:spPr>
          <a:xfrm>
            <a:off x="1334319" y="2902688"/>
            <a:ext cx="1307705" cy="1307705"/>
          </a:xfrm>
          <a:prstGeom prst="rect">
            <a:avLst/>
          </a:prstGeom>
          <a:noFill/>
          <a:ln>
            <a:noFill/>
          </a:ln>
        </p:spPr>
      </p:pic>
      <p:grpSp>
        <p:nvGrpSpPr>
          <p:cNvPr id="186" name="Google Shape;186;p34"/>
          <p:cNvGrpSpPr/>
          <p:nvPr/>
        </p:nvGrpSpPr>
        <p:grpSpPr>
          <a:xfrm>
            <a:off x="5397710" y="3156014"/>
            <a:ext cx="2960992" cy="503776"/>
            <a:chOff x="6353478" y="4007848"/>
            <a:chExt cx="3744300" cy="511500"/>
          </a:xfrm>
        </p:grpSpPr>
        <p:sp>
          <p:nvSpPr>
            <p:cNvPr id="187" name="Google Shape;187;p34"/>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188" name="Google Shape;188;p34"/>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189" name="Google Shape;189;p34"/>
          <p:cNvGrpSpPr/>
          <p:nvPr/>
        </p:nvGrpSpPr>
        <p:grpSpPr>
          <a:xfrm>
            <a:off x="5377859" y="1801842"/>
            <a:ext cx="2972225" cy="503776"/>
            <a:chOff x="6339097" y="5057483"/>
            <a:chExt cx="3744300" cy="511500"/>
          </a:xfrm>
        </p:grpSpPr>
        <p:sp>
          <p:nvSpPr>
            <p:cNvPr id="190" name="Google Shape;190;p34"/>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191" name="Google Shape;191;p34"/>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192" name="Google Shape;192;p34"/>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250"/>
                                        <p:tgtEl>
                                          <p:spTgt spid="178"/>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25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par>
                                <p:cTn fill="hold" nodeType="withEffect" presetClass="entr" presetID="10" presetSubtype="0">
                                  <p:stCondLst>
                                    <p:cond delay="25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par>
                          <p:cTn fill="hold">
                            <p:stCondLst>
                              <p:cond delay="1250"/>
                            </p:stCondLst>
                            <p:childTnLst>
                              <p:par>
                                <p:cTn fill="hold" nodeType="afterEffect" presetClass="entr" presetID="10" presetSubtype="0">
                                  <p:stCondLst>
                                    <p:cond delay="50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10" presetSubtype="0">
                                  <p:stCondLst>
                                    <p:cond delay="50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75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par>
                          <p:cTn fill="hold">
                            <p:stCondLst>
                              <p:cond delay="2250"/>
                            </p:stCondLst>
                            <p:childTnLst>
                              <p:par>
                                <p:cTn fill="hold" nodeType="afterEffect" presetClass="entr" presetID="10" presetSubtype="0">
                                  <p:stCondLst>
                                    <p:cond delay="100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par>
                                <p:cTn fill="hold" nodeType="withEffect" presetClass="entr" presetID="10" presetSubtype="0">
                                  <p:stCondLst>
                                    <p:cond delay="75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3250"/>
                            </p:stCondLst>
                            <p:childTnLst>
                              <p:par>
                                <p:cTn fill="hold" nodeType="afterEffect" presetClass="entr" presetID="2" presetSubtype="8">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ppt_x</p:attrName>
                                        </p:attrNameLst>
                                      </p:cBhvr>
                                      <p:tavLst>
                                        <p:tav fmla="" tm="0">
                                          <p:val>
                                            <p:strVal val="#ppt_x-1"/>
                                          </p:val>
                                        </p:tav>
                                        <p:tav fmla="" tm="100000">
                                          <p:val>
                                            <p:strVal val="#ppt_x"/>
                                          </p:val>
                                        </p:tav>
                                      </p:tavLst>
                                    </p:anim>
                                  </p:childTnLst>
                                </p:cTn>
                              </p:par>
                            </p:childTnLst>
                          </p:cTn>
                        </p:par>
                        <p:par>
                          <p:cTn fill="hold">
                            <p:stCondLst>
                              <p:cond delay="3750"/>
                            </p:stCondLst>
                            <p:childTnLst>
                              <p:par>
                                <p:cTn fill="hold" nodeType="afterEffect" presetClass="entr" presetID="10" presetSubtype="0">
                                  <p:stCondLst>
                                    <p:cond delay="75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par>
                          <p:cTn fill="hold">
                            <p:stCondLst>
                              <p:cond delay="4750"/>
                            </p:stCondLst>
                            <p:childTnLst>
                              <p:par>
                                <p:cTn fill="hold" nodeType="afterEffect" presetClass="entr" presetID="10" presetSubtype="0">
                                  <p:stCondLst>
                                    <p:cond delay="125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52"/>
          <p:cNvPicPr preferRelativeResize="0"/>
          <p:nvPr/>
        </p:nvPicPr>
        <p:blipFill>
          <a:blip r:embed="rId3">
            <a:alphaModFix/>
          </a:blip>
          <a:stretch>
            <a:fillRect/>
          </a:stretch>
        </p:blipFill>
        <p:spPr>
          <a:xfrm>
            <a:off x="739225" y="0"/>
            <a:ext cx="7651524" cy="4573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53"/>
          <p:cNvPicPr preferRelativeResize="0"/>
          <p:nvPr/>
        </p:nvPicPr>
        <p:blipFill>
          <a:blip r:embed="rId3">
            <a:alphaModFix/>
          </a:blip>
          <a:stretch>
            <a:fillRect/>
          </a:stretch>
        </p:blipFill>
        <p:spPr>
          <a:xfrm>
            <a:off x="835575" y="47300"/>
            <a:ext cx="7581452" cy="4545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54"/>
          <p:cNvPicPr preferRelativeResize="0"/>
          <p:nvPr/>
        </p:nvPicPr>
        <p:blipFill>
          <a:blip r:embed="rId3">
            <a:alphaModFix/>
          </a:blip>
          <a:stretch>
            <a:fillRect/>
          </a:stretch>
        </p:blipFill>
        <p:spPr>
          <a:xfrm>
            <a:off x="880200" y="54550"/>
            <a:ext cx="7545602" cy="4534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55"/>
          <p:cNvPicPr preferRelativeResize="0"/>
          <p:nvPr/>
        </p:nvPicPr>
        <p:blipFill>
          <a:blip r:embed="rId3">
            <a:alphaModFix/>
          </a:blip>
          <a:stretch>
            <a:fillRect/>
          </a:stretch>
        </p:blipFill>
        <p:spPr>
          <a:xfrm>
            <a:off x="128163" y="91050"/>
            <a:ext cx="5182776" cy="3140849"/>
          </a:xfrm>
          <a:prstGeom prst="rect">
            <a:avLst/>
          </a:prstGeom>
          <a:noFill/>
          <a:ln>
            <a:noFill/>
          </a:ln>
          <a:effectLst>
            <a:outerShdw blurRad="57150" rotWithShape="0" algn="bl" dir="5400000" dist="19050">
              <a:srgbClr val="000000">
                <a:alpha val="50000"/>
              </a:srgbClr>
            </a:outerShdw>
          </a:effectLst>
        </p:spPr>
      </p:pic>
      <p:pic>
        <p:nvPicPr>
          <p:cNvPr id="832" name="Google Shape;832;p55"/>
          <p:cNvPicPr preferRelativeResize="0"/>
          <p:nvPr/>
        </p:nvPicPr>
        <p:blipFill rotWithShape="1">
          <a:blip r:embed="rId4">
            <a:alphaModFix/>
          </a:blip>
          <a:srcRect b="18804" l="0" r="0" t="0"/>
          <a:stretch/>
        </p:blipFill>
        <p:spPr>
          <a:xfrm>
            <a:off x="128175" y="3380800"/>
            <a:ext cx="4274625" cy="814575"/>
          </a:xfrm>
          <a:prstGeom prst="rect">
            <a:avLst/>
          </a:prstGeom>
          <a:noFill/>
          <a:ln>
            <a:noFill/>
          </a:ln>
        </p:spPr>
      </p:pic>
      <p:pic>
        <p:nvPicPr>
          <p:cNvPr id="833" name="Google Shape;833;p55"/>
          <p:cNvPicPr preferRelativeResize="0"/>
          <p:nvPr/>
        </p:nvPicPr>
        <p:blipFill>
          <a:blip r:embed="rId5">
            <a:alphaModFix/>
          </a:blip>
          <a:stretch>
            <a:fillRect/>
          </a:stretch>
        </p:blipFill>
        <p:spPr>
          <a:xfrm>
            <a:off x="4649425" y="3380800"/>
            <a:ext cx="4231826" cy="875900"/>
          </a:xfrm>
          <a:prstGeom prst="rect">
            <a:avLst/>
          </a:prstGeom>
          <a:noFill/>
          <a:ln>
            <a:noFill/>
          </a:ln>
        </p:spPr>
      </p:pic>
      <p:pic>
        <p:nvPicPr>
          <p:cNvPr id="834" name="Google Shape;834;p55"/>
          <p:cNvPicPr preferRelativeResize="0"/>
          <p:nvPr/>
        </p:nvPicPr>
        <p:blipFill>
          <a:blip r:embed="rId6">
            <a:alphaModFix/>
          </a:blip>
          <a:stretch>
            <a:fillRect/>
          </a:stretch>
        </p:blipFill>
        <p:spPr>
          <a:xfrm>
            <a:off x="4300475" y="556800"/>
            <a:ext cx="4098650" cy="875900"/>
          </a:xfrm>
          <a:prstGeom prst="rect">
            <a:avLst/>
          </a:prstGeom>
          <a:noFill/>
          <a:ln>
            <a:noFill/>
          </a:ln>
        </p:spPr>
      </p:pic>
      <p:sp>
        <p:nvSpPr>
          <p:cNvPr id="835" name="Google Shape;835;p55"/>
          <p:cNvSpPr/>
          <p:nvPr/>
        </p:nvSpPr>
        <p:spPr>
          <a:xfrm>
            <a:off x="4309250" y="556800"/>
            <a:ext cx="4134000" cy="897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6"/>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842" name="Google Shape;842;p56"/>
          <p:cNvGrpSpPr/>
          <p:nvPr/>
        </p:nvGrpSpPr>
        <p:grpSpPr>
          <a:xfrm>
            <a:off x="5372411" y="358764"/>
            <a:ext cx="2972225" cy="503776"/>
            <a:chOff x="6339097" y="1573726"/>
            <a:chExt cx="3744300" cy="511500"/>
          </a:xfrm>
        </p:grpSpPr>
        <p:sp>
          <p:nvSpPr>
            <p:cNvPr id="843" name="Google Shape;843;p56"/>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844" name="Google Shape;844;p56"/>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845" name="Google Shape;845;p56"/>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846" name="Google Shape;846;p56"/>
          <p:cNvGrpSpPr/>
          <p:nvPr/>
        </p:nvGrpSpPr>
        <p:grpSpPr>
          <a:xfrm>
            <a:off x="5391758" y="1775631"/>
            <a:ext cx="2972225" cy="503776"/>
            <a:chOff x="6315199" y="2410178"/>
            <a:chExt cx="3744300" cy="511500"/>
          </a:xfrm>
        </p:grpSpPr>
        <p:sp>
          <p:nvSpPr>
            <p:cNvPr id="847" name="Google Shape;847;p56"/>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848" name="Google Shape;848;p56"/>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849" name="Google Shape;849;p56"/>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850" name="Google Shape;850;p56"/>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851" name="Google Shape;851;p56"/>
          <p:cNvGrpSpPr/>
          <p:nvPr/>
        </p:nvGrpSpPr>
        <p:grpSpPr>
          <a:xfrm>
            <a:off x="5397250" y="2461054"/>
            <a:ext cx="2972225" cy="503776"/>
            <a:chOff x="6339097" y="4180903"/>
            <a:chExt cx="3744300" cy="511500"/>
          </a:xfrm>
        </p:grpSpPr>
        <p:sp>
          <p:nvSpPr>
            <p:cNvPr id="852" name="Google Shape;852;p56"/>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853" name="Google Shape;853;p56"/>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854" name="Google Shape;854;p56"/>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855" name="Google Shape;855;p56"/>
          <p:cNvGrpSpPr/>
          <p:nvPr/>
        </p:nvGrpSpPr>
        <p:grpSpPr>
          <a:xfrm>
            <a:off x="5386291" y="1057240"/>
            <a:ext cx="2972225" cy="503776"/>
            <a:chOff x="6339097" y="5057483"/>
            <a:chExt cx="3744300" cy="511500"/>
          </a:xfrm>
        </p:grpSpPr>
        <p:sp>
          <p:nvSpPr>
            <p:cNvPr id="856" name="Google Shape;856;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857" name="Google Shape;857;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858" name="Google Shape;858;p56"/>
          <p:cNvSpPr/>
          <p:nvPr/>
        </p:nvSpPr>
        <p:spPr>
          <a:xfrm rot="-5400000">
            <a:off x="3798050" y="3504075"/>
            <a:ext cx="547800" cy="1193100"/>
          </a:xfrm>
          <a:prstGeom prst="downArrow">
            <a:avLst>
              <a:gd fmla="val 50000" name="adj1"/>
              <a:gd fmla="val 50000" name="adj2"/>
            </a:avLst>
          </a:prstGeom>
          <a:solidFill>
            <a:srgbClr val="7F7F7F"/>
          </a:solidFill>
          <a:ln>
            <a:noFill/>
          </a:ln>
        </p:spPr>
        <p:txBody>
          <a:bodyPr anchorCtr="0" anchor="ctr" bIns="34250" lIns="68500" spcFirstLastPara="1" rIns="68500" wrap="square" tIns="3425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9" name="Google Shape;859;p56"/>
          <p:cNvSpPr txBox="1"/>
          <p:nvPr/>
        </p:nvSpPr>
        <p:spPr>
          <a:xfrm>
            <a:off x="42350" y="1249427"/>
            <a:ext cx="2766900" cy="600300"/>
          </a:xfrm>
          <a:prstGeom prst="rect">
            <a:avLst/>
          </a:prstGeom>
          <a:noFill/>
          <a:ln>
            <a:noFill/>
          </a:ln>
        </p:spPr>
        <p:txBody>
          <a:bodyPr anchorCtr="0" anchor="t" bIns="45675" lIns="91350" spcFirstLastPara="1" rIns="91350" wrap="square" tIns="45675">
            <a:spAutoFit/>
          </a:bodyPr>
          <a:lstStyle/>
          <a:p>
            <a:pPr indent="0" lvl="0" marL="0" marR="0" rtl="0" algn="r">
              <a:lnSpc>
                <a:spcPct val="100000"/>
              </a:lnSpc>
              <a:spcBef>
                <a:spcPts val="0"/>
              </a:spcBef>
              <a:spcAft>
                <a:spcPts val="0"/>
              </a:spcAft>
              <a:buNone/>
            </a:pPr>
            <a:r>
              <a:rPr b="1" i="0" lang="zh-CN" sz="3300" u="none" cap="none" strike="noStrike">
                <a:solidFill>
                  <a:schemeClr val="dk2"/>
                </a:solidFill>
                <a:latin typeface="Helvetica Neue"/>
                <a:ea typeface="Helvetica Neue"/>
                <a:cs typeface="Helvetica Neue"/>
                <a:sym typeface="Helvetica Neue"/>
              </a:rPr>
              <a:t>CONTENTS</a:t>
            </a:r>
            <a:endParaRPr b="1" i="0" sz="3300" u="none" cap="none" strike="noStrike">
              <a:solidFill>
                <a:schemeClr val="dk2"/>
              </a:solidFill>
              <a:latin typeface="Helvetica Neue"/>
              <a:ea typeface="Helvetica Neue"/>
              <a:cs typeface="Helvetica Neue"/>
              <a:sym typeface="Helvetica Neue"/>
            </a:endParaRPr>
          </a:p>
        </p:txBody>
      </p:sp>
      <p:pic>
        <p:nvPicPr>
          <p:cNvPr id="860" name="Google Shape;860;p56"/>
          <p:cNvPicPr preferRelativeResize="0"/>
          <p:nvPr/>
        </p:nvPicPr>
        <p:blipFill rotWithShape="1">
          <a:blip r:embed="rId3">
            <a:alphaModFix/>
          </a:blip>
          <a:srcRect b="0" l="0" r="0" t="0"/>
          <a:stretch/>
        </p:blipFill>
        <p:spPr>
          <a:xfrm>
            <a:off x="342851" y="3350126"/>
            <a:ext cx="1143099" cy="1143099"/>
          </a:xfrm>
          <a:prstGeom prst="rect">
            <a:avLst/>
          </a:prstGeom>
          <a:noFill/>
          <a:ln>
            <a:noFill/>
          </a:ln>
        </p:spPr>
      </p:pic>
      <p:sp>
        <p:nvSpPr>
          <p:cNvPr id="861" name="Google Shape;861;p56"/>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862" name="Google Shape;862;p56"/>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863" name="Google Shape;863;p56"/>
          <p:cNvGrpSpPr/>
          <p:nvPr/>
        </p:nvGrpSpPr>
        <p:grpSpPr>
          <a:xfrm>
            <a:off x="5372411" y="3848735"/>
            <a:ext cx="2972225" cy="503776"/>
            <a:chOff x="6339097" y="5057483"/>
            <a:chExt cx="3744300" cy="511500"/>
          </a:xfrm>
        </p:grpSpPr>
        <p:sp>
          <p:nvSpPr>
            <p:cNvPr id="864" name="Google Shape;864;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865" name="Google Shape;865;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866" name="Google Shape;866;p56"/>
          <p:cNvGrpSpPr/>
          <p:nvPr/>
        </p:nvGrpSpPr>
        <p:grpSpPr>
          <a:xfrm>
            <a:off x="5397222" y="1077155"/>
            <a:ext cx="2972225" cy="503776"/>
            <a:chOff x="6339097" y="5057483"/>
            <a:chExt cx="3744300" cy="511500"/>
          </a:xfrm>
        </p:grpSpPr>
        <p:sp>
          <p:nvSpPr>
            <p:cNvPr id="867" name="Google Shape;867;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868" name="Google Shape;868;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pic>
        <p:nvPicPr>
          <p:cNvPr id="869" name="Google Shape;869;p56"/>
          <p:cNvPicPr preferRelativeResize="0"/>
          <p:nvPr/>
        </p:nvPicPr>
        <p:blipFill rotWithShape="1">
          <a:blip r:embed="rId4">
            <a:alphaModFix/>
          </a:blip>
          <a:srcRect b="0" l="0" r="0" t="0"/>
          <a:stretch/>
        </p:blipFill>
        <p:spPr>
          <a:xfrm>
            <a:off x="1334319" y="2902688"/>
            <a:ext cx="1307705" cy="1307705"/>
          </a:xfrm>
          <a:prstGeom prst="rect">
            <a:avLst/>
          </a:prstGeom>
          <a:noFill/>
          <a:ln>
            <a:noFill/>
          </a:ln>
        </p:spPr>
      </p:pic>
      <p:grpSp>
        <p:nvGrpSpPr>
          <p:cNvPr id="870" name="Google Shape;870;p56"/>
          <p:cNvGrpSpPr/>
          <p:nvPr/>
        </p:nvGrpSpPr>
        <p:grpSpPr>
          <a:xfrm>
            <a:off x="5402848" y="3146477"/>
            <a:ext cx="2960992" cy="503776"/>
            <a:chOff x="6353478" y="3311534"/>
            <a:chExt cx="3744300" cy="511500"/>
          </a:xfrm>
        </p:grpSpPr>
        <p:sp>
          <p:nvSpPr>
            <p:cNvPr id="871" name="Google Shape;871;p56"/>
            <p:cNvSpPr/>
            <p:nvPr/>
          </p:nvSpPr>
          <p:spPr>
            <a:xfrm>
              <a:off x="6353478" y="3311534"/>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872" name="Google Shape;872;p56"/>
            <p:cNvSpPr/>
            <p:nvPr/>
          </p:nvSpPr>
          <p:spPr>
            <a:xfrm>
              <a:off x="6383753" y="3320150"/>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873" name="Google Shape;873;p56"/>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874" name="Google Shape;874;p56"/>
          <p:cNvGrpSpPr/>
          <p:nvPr/>
        </p:nvGrpSpPr>
        <p:grpSpPr>
          <a:xfrm>
            <a:off x="5372411" y="358764"/>
            <a:ext cx="2972225" cy="503776"/>
            <a:chOff x="6339097" y="1573726"/>
            <a:chExt cx="3744300" cy="511500"/>
          </a:xfrm>
        </p:grpSpPr>
        <p:sp>
          <p:nvSpPr>
            <p:cNvPr id="875" name="Google Shape;875;p56"/>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876" name="Google Shape;876;p56"/>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877" name="Google Shape;877;p56"/>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878" name="Google Shape;878;p56"/>
          <p:cNvGrpSpPr/>
          <p:nvPr/>
        </p:nvGrpSpPr>
        <p:grpSpPr>
          <a:xfrm>
            <a:off x="5377858" y="1058744"/>
            <a:ext cx="2972225" cy="503776"/>
            <a:chOff x="6393682" y="1682300"/>
            <a:chExt cx="3744300" cy="511500"/>
          </a:xfrm>
        </p:grpSpPr>
        <p:sp>
          <p:nvSpPr>
            <p:cNvPr id="879" name="Google Shape;879;p56"/>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880" name="Google Shape;880;p56"/>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881" name="Google Shape;881;p56"/>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882" name="Google Shape;882;p56"/>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883" name="Google Shape;883;p56"/>
          <p:cNvGrpSpPr/>
          <p:nvPr/>
        </p:nvGrpSpPr>
        <p:grpSpPr>
          <a:xfrm>
            <a:off x="5397287" y="2462941"/>
            <a:ext cx="2972225" cy="503776"/>
            <a:chOff x="6339097" y="4180903"/>
            <a:chExt cx="3744300" cy="511500"/>
          </a:xfrm>
        </p:grpSpPr>
        <p:sp>
          <p:nvSpPr>
            <p:cNvPr id="884" name="Google Shape;884;p56"/>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885" name="Google Shape;885;p56"/>
            <p:cNvSpPr/>
            <p:nvPr/>
          </p:nvSpPr>
          <p:spPr>
            <a:xfrm>
              <a:off x="7362731" y="4221906"/>
              <a:ext cx="2272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886" name="Google Shape;886;p56"/>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887" name="Google Shape;887;p56"/>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888" name="Google Shape;888;p56"/>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889" name="Google Shape;889;p56"/>
          <p:cNvGrpSpPr/>
          <p:nvPr/>
        </p:nvGrpSpPr>
        <p:grpSpPr>
          <a:xfrm>
            <a:off x="5372411" y="3848735"/>
            <a:ext cx="2972225" cy="503776"/>
            <a:chOff x="6339097" y="5057483"/>
            <a:chExt cx="3744300" cy="511500"/>
          </a:xfrm>
        </p:grpSpPr>
        <p:sp>
          <p:nvSpPr>
            <p:cNvPr id="890" name="Google Shape;890;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891" name="Google Shape;891;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892" name="Google Shape;892;p56"/>
          <p:cNvGrpSpPr/>
          <p:nvPr/>
        </p:nvGrpSpPr>
        <p:grpSpPr>
          <a:xfrm>
            <a:off x="5397710" y="3156014"/>
            <a:ext cx="2960992" cy="503776"/>
            <a:chOff x="6353478" y="4007848"/>
            <a:chExt cx="3744300" cy="511500"/>
          </a:xfrm>
        </p:grpSpPr>
        <p:sp>
          <p:nvSpPr>
            <p:cNvPr id="893" name="Google Shape;893;p56"/>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894" name="Google Shape;894;p56"/>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895" name="Google Shape;895;p56"/>
          <p:cNvGrpSpPr/>
          <p:nvPr/>
        </p:nvGrpSpPr>
        <p:grpSpPr>
          <a:xfrm>
            <a:off x="5377859" y="1801842"/>
            <a:ext cx="2972225" cy="503776"/>
            <a:chOff x="6339097" y="5057483"/>
            <a:chExt cx="3744300" cy="511500"/>
          </a:xfrm>
        </p:grpSpPr>
        <p:sp>
          <p:nvSpPr>
            <p:cNvPr id="896" name="Google Shape;896;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897" name="Google Shape;897;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898" name="Google Shape;898;p56"/>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
        <p:nvSpPr>
          <p:cNvPr id="899" name="Google Shape;899;p56"/>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900" name="Google Shape;900;p56"/>
          <p:cNvGrpSpPr/>
          <p:nvPr/>
        </p:nvGrpSpPr>
        <p:grpSpPr>
          <a:xfrm>
            <a:off x="5372411" y="358764"/>
            <a:ext cx="2972225" cy="503776"/>
            <a:chOff x="6339097" y="1573726"/>
            <a:chExt cx="3744300" cy="511500"/>
          </a:xfrm>
        </p:grpSpPr>
        <p:sp>
          <p:nvSpPr>
            <p:cNvPr id="901" name="Google Shape;901;p56"/>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902" name="Google Shape;902;p56"/>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903" name="Google Shape;903;p56"/>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904" name="Google Shape;904;p56"/>
          <p:cNvGrpSpPr/>
          <p:nvPr/>
        </p:nvGrpSpPr>
        <p:grpSpPr>
          <a:xfrm>
            <a:off x="5391758" y="1775631"/>
            <a:ext cx="2972225" cy="503776"/>
            <a:chOff x="6315199" y="2410178"/>
            <a:chExt cx="3744300" cy="511500"/>
          </a:xfrm>
        </p:grpSpPr>
        <p:sp>
          <p:nvSpPr>
            <p:cNvPr id="905" name="Google Shape;905;p56"/>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906" name="Google Shape;906;p56"/>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907" name="Google Shape;907;p56"/>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908" name="Google Shape;908;p56"/>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909" name="Google Shape;909;p56"/>
          <p:cNvGrpSpPr/>
          <p:nvPr/>
        </p:nvGrpSpPr>
        <p:grpSpPr>
          <a:xfrm>
            <a:off x="5397287" y="2462941"/>
            <a:ext cx="2972225" cy="503776"/>
            <a:chOff x="6339097" y="4180903"/>
            <a:chExt cx="3744300" cy="511500"/>
          </a:xfrm>
        </p:grpSpPr>
        <p:sp>
          <p:nvSpPr>
            <p:cNvPr id="910" name="Google Shape;910;p56"/>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911" name="Google Shape;911;p56"/>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912" name="Google Shape;912;p56"/>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913" name="Google Shape;913;p56"/>
          <p:cNvGrpSpPr/>
          <p:nvPr/>
        </p:nvGrpSpPr>
        <p:grpSpPr>
          <a:xfrm>
            <a:off x="5386291" y="1057240"/>
            <a:ext cx="2972225" cy="503776"/>
            <a:chOff x="6339097" y="5057483"/>
            <a:chExt cx="3744300" cy="511500"/>
          </a:xfrm>
        </p:grpSpPr>
        <p:sp>
          <p:nvSpPr>
            <p:cNvPr id="914" name="Google Shape;914;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915" name="Google Shape;915;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916" name="Google Shape;916;p56"/>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917" name="Google Shape;917;p56"/>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918" name="Google Shape;918;p56"/>
          <p:cNvGrpSpPr/>
          <p:nvPr/>
        </p:nvGrpSpPr>
        <p:grpSpPr>
          <a:xfrm>
            <a:off x="5372411" y="3848735"/>
            <a:ext cx="2972225" cy="503776"/>
            <a:chOff x="6339097" y="5057483"/>
            <a:chExt cx="3744300" cy="511500"/>
          </a:xfrm>
        </p:grpSpPr>
        <p:sp>
          <p:nvSpPr>
            <p:cNvPr id="919" name="Google Shape;919;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920" name="Google Shape;920;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921" name="Google Shape;921;p56"/>
          <p:cNvGrpSpPr/>
          <p:nvPr/>
        </p:nvGrpSpPr>
        <p:grpSpPr>
          <a:xfrm>
            <a:off x="5397222" y="1077155"/>
            <a:ext cx="2972225" cy="503776"/>
            <a:chOff x="6339097" y="5057483"/>
            <a:chExt cx="3744300" cy="511500"/>
          </a:xfrm>
        </p:grpSpPr>
        <p:sp>
          <p:nvSpPr>
            <p:cNvPr id="922" name="Google Shape;922;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923" name="Google Shape;923;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grpSp>
        <p:nvGrpSpPr>
          <p:cNvPr id="924" name="Google Shape;924;p56"/>
          <p:cNvGrpSpPr/>
          <p:nvPr/>
        </p:nvGrpSpPr>
        <p:grpSpPr>
          <a:xfrm>
            <a:off x="5397710" y="3156014"/>
            <a:ext cx="2960992" cy="503776"/>
            <a:chOff x="6353478" y="4007848"/>
            <a:chExt cx="3744300" cy="511500"/>
          </a:xfrm>
        </p:grpSpPr>
        <p:sp>
          <p:nvSpPr>
            <p:cNvPr id="925" name="Google Shape;925;p56"/>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926" name="Google Shape;926;p56"/>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927" name="Google Shape;927;p56"/>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928" name="Google Shape;928;p56"/>
          <p:cNvGrpSpPr/>
          <p:nvPr/>
        </p:nvGrpSpPr>
        <p:grpSpPr>
          <a:xfrm>
            <a:off x="5372411" y="358764"/>
            <a:ext cx="2972225" cy="503776"/>
            <a:chOff x="6339097" y="1573726"/>
            <a:chExt cx="3744300" cy="511500"/>
          </a:xfrm>
        </p:grpSpPr>
        <p:sp>
          <p:nvSpPr>
            <p:cNvPr id="929" name="Google Shape;929;p56"/>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930" name="Google Shape;930;p56"/>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931" name="Google Shape;931;p56"/>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932" name="Google Shape;932;p56"/>
          <p:cNvGrpSpPr/>
          <p:nvPr/>
        </p:nvGrpSpPr>
        <p:grpSpPr>
          <a:xfrm>
            <a:off x="5377858" y="1058744"/>
            <a:ext cx="2972225" cy="503776"/>
            <a:chOff x="6393682" y="1682300"/>
            <a:chExt cx="3744300" cy="511500"/>
          </a:xfrm>
        </p:grpSpPr>
        <p:sp>
          <p:nvSpPr>
            <p:cNvPr id="933" name="Google Shape;933;p56"/>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934" name="Google Shape;934;p56"/>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935" name="Google Shape;935;p56"/>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936" name="Google Shape;936;p56"/>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sp>
        <p:nvSpPr>
          <p:cNvPr id="937" name="Google Shape;937;p56"/>
          <p:cNvSpPr/>
          <p:nvPr/>
        </p:nvSpPr>
        <p:spPr>
          <a:xfrm>
            <a:off x="5397287" y="2462941"/>
            <a:ext cx="2972100" cy="5037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938" name="Google Shape;938;p56"/>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939" name="Google Shape;939;p56"/>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940" name="Google Shape;940;p56"/>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941" name="Google Shape;941;p56"/>
          <p:cNvGrpSpPr/>
          <p:nvPr/>
        </p:nvGrpSpPr>
        <p:grpSpPr>
          <a:xfrm>
            <a:off x="5372411" y="3848735"/>
            <a:ext cx="2972225" cy="503776"/>
            <a:chOff x="6339097" y="5057483"/>
            <a:chExt cx="3744300" cy="511500"/>
          </a:xfrm>
        </p:grpSpPr>
        <p:sp>
          <p:nvSpPr>
            <p:cNvPr id="942" name="Google Shape;942;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943" name="Google Shape;943;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944" name="Google Shape;944;p56"/>
          <p:cNvGrpSpPr/>
          <p:nvPr/>
        </p:nvGrpSpPr>
        <p:grpSpPr>
          <a:xfrm>
            <a:off x="5397710" y="3156014"/>
            <a:ext cx="2960992" cy="503776"/>
            <a:chOff x="6353478" y="4007848"/>
            <a:chExt cx="3744300" cy="511500"/>
          </a:xfrm>
        </p:grpSpPr>
        <p:sp>
          <p:nvSpPr>
            <p:cNvPr id="945" name="Google Shape;945;p56"/>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946" name="Google Shape;946;p56"/>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947" name="Google Shape;947;p56"/>
          <p:cNvGrpSpPr/>
          <p:nvPr/>
        </p:nvGrpSpPr>
        <p:grpSpPr>
          <a:xfrm>
            <a:off x="5377859" y="1801842"/>
            <a:ext cx="2972225" cy="503776"/>
            <a:chOff x="6339097" y="5057483"/>
            <a:chExt cx="3744300" cy="511500"/>
          </a:xfrm>
        </p:grpSpPr>
        <p:sp>
          <p:nvSpPr>
            <p:cNvPr id="948" name="Google Shape;948;p56"/>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949" name="Google Shape;949;p56"/>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950" name="Google Shape;950;p56"/>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
        <p:nvSpPr>
          <p:cNvPr id="951" name="Google Shape;951;p56"/>
          <p:cNvSpPr/>
          <p:nvPr/>
        </p:nvSpPr>
        <p:spPr>
          <a:xfrm>
            <a:off x="5771926" y="2503325"/>
            <a:ext cx="22416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OLAP &amp; OLTP</a:t>
            </a:r>
            <a:endParaRPr b="1" i="0" sz="2100" u="none" cap="none" strike="noStrike">
              <a:solidFill>
                <a:schemeClr val="lt1"/>
              </a:solidFill>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250"/>
                                        <p:tgtEl>
                                          <p:spTgt spid="859"/>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par>
                                <p:cTn fill="hold" nodeType="withEffect" presetClass="entr" presetID="10" presetSubtype="0">
                                  <p:stCondLst>
                                    <p:cond delay="25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par>
                                <p:cTn fill="hold" nodeType="withEffect" presetClass="entr" presetID="10" presetSubtype="0">
                                  <p:stCondLst>
                                    <p:cond delay="25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par>
                          <p:cTn fill="hold">
                            <p:stCondLst>
                              <p:cond delay="1250"/>
                            </p:stCondLst>
                            <p:childTnLst>
                              <p:par>
                                <p:cTn fill="hold" nodeType="afterEffect" presetClass="entr" presetID="10" presetSubtype="0">
                                  <p:stCondLst>
                                    <p:cond delay="500"/>
                                  </p:stCondLst>
                                  <p:childTnLst>
                                    <p:set>
                                      <p:cBhvr>
                                        <p:cTn dur="1" fill="hold">
                                          <p:stCondLst>
                                            <p:cond delay="0"/>
                                          </p:stCondLst>
                                        </p:cTn>
                                        <p:tgtEl>
                                          <p:spTgt spid="846"/>
                                        </p:tgtEl>
                                        <p:attrNameLst>
                                          <p:attrName>style.visibility</p:attrName>
                                        </p:attrNameLst>
                                      </p:cBhvr>
                                      <p:to>
                                        <p:strVal val="visible"/>
                                      </p:to>
                                    </p:set>
                                    <p:animEffect filter="fade" transition="in">
                                      <p:cBhvr>
                                        <p:cTn dur="500"/>
                                        <p:tgtEl>
                                          <p:spTgt spid="846"/>
                                        </p:tgtEl>
                                      </p:cBhvr>
                                    </p:animEffect>
                                  </p:childTnLst>
                                </p:cTn>
                              </p:par>
                              <p:par>
                                <p:cTn fill="hold" nodeType="withEffect" presetClass="entr" presetID="10" presetSubtype="0">
                                  <p:stCondLst>
                                    <p:cond delay="50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par>
                                <p:cTn fill="hold" nodeType="withEffect" presetClass="entr" presetID="10" presetSubtype="0">
                                  <p:stCondLst>
                                    <p:cond delay="75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par>
                          <p:cTn fill="hold">
                            <p:stCondLst>
                              <p:cond delay="2250"/>
                            </p:stCondLst>
                            <p:childTnLst>
                              <p:par>
                                <p:cTn fill="hold" nodeType="afterEffect" presetClass="entr" presetID="10" presetSubtype="0">
                                  <p:stCondLst>
                                    <p:cond delay="100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par>
                                <p:cTn fill="hold" nodeType="withEffect" presetClass="entr" presetID="10" presetSubtype="0">
                                  <p:stCondLst>
                                    <p:cond delay="75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par>
                          <p:cTn fill="hold">
                            <p:stCondLst>
                              <p:cond delay="3250"/>
                            </p:stCondLst>
                            <p:childTnLst>
                              <p:par>
                                <p:cTn fill="hold" nodeType="afterEffect" presetClass="entr" presetID="10" presetSubtype="0">
                                  <p:stCondLst>
                                    <p:cond delay="125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childTnLst>
                          </p:cTn>
                        </p:par>
                        <p:par>
                          <p:cTn fill="hold">
                            <p:stCondLst>
                              <p:cond delay="3750"/>
                            </p:stCondLst>
                            <p:childTnLst>
                              <p:par>
                                <p:cTn fill="hold" nodeType="afterEffect" presetClass="entr" presetID="2" presetSubtype="8">
                                  <p:stCondLst>
                                    <p:cond delay="0"/>
                                  </p:stCondLst>
                                  <p:childTnLst>
                                    <p:set>
                                      <p:cBhvr>
                                        <p:cTn dur="1" fill="hold">
                                          <p:stCondLst>
                                            <p:cond delay="0"/>
                                          </p:stCondLst>
                                        </p:cTn>
                                        <p:tgtEl>
                                          <p:spTgt spid="858"/>
                                        </p:tgtEl>
                                        <p:attrNameLst>
                                          <p:attrName>style.visibility</p:attrName>
                                        </p:attrNameLst>
                                      </p:cBhvr>
                                      <p:to>
                                        <p:strVal val="visible"/>
                                      </p:to>
                                    </p:set>
                                    <p:anim calcmode="lin" valueType="num">
                                      <p:cBhvr additive="base">
                                        <p:cTn dur="500"/>
                                        <p:tgtEl>
                                          <p:spTgt spid="858"/>
                                        </p:tgtEl>
                                        <p:attrNameLst>
                                          <p:attrName>ppt_x</p:attrName>
                                        </p:attrNameLst>
                                      </p:cBhvr>
                                      <p:tavLst>
                                        <p:tav fmla="" tm="0">
                                          <p:val>
                                            <p:strVal val="#ppt_x-1"/>
                                          </p:val>
                                        </p:tav>
                                        <p:tav fmla="" tm="100000">
                                          <p:val>
                                            <p:strVal val="#ppt_x"/>
                                          </p:val>
                                        </p:tav>
                                      </p:tavLst>
                                    </p:anim>
                                  </p:childTnLst>
                                </p:cTn>
                              </p:par>
                            </p:childTnLst>
                          </p:cTn>
                        </p:par>
                        <p:par>
                          <p:cTn fill="hold">
                            <p:stCondLst>
                              <p:cond delay="4250"/>
                            </p:stCondLst>
                            <p:childTnLst>
                              <p:par>
                                <p:cTn fill="hold" nodeType="afterEffect" presetClass="entr" presetID="10" presetSubtype="0">
                                  <p:stCondLst>
                                    <p:cond delay="75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par>
                          <p:cTn fill="hold">
                            <p:stCondLst>
                              <p:cond delay="5250"/>
                            </p:stCondLst>
                            <p:childTnLst>
                              <p:par>
                                <p:cTn fill="hold" nodeType="afterEffect" presetClass="entr" presetID="10" presetSubtype="0">
                                  <p:stCondLst>
                                    <p:cond delay="1250"/>
                                  </p:stCondLst>
                                  <p:childTnLst>
                                    <p:set>
                                      <p:cBhvr>
                                        <p:cTn dur="1" fill="hold">
                                          <p:stCondLst>
                                            <p:cond delay="0"/>
                                          </p:stCondLst>
                                        </p:cTn>
                                        <p:tgtEl>
                                          <p:spTgt spid="863"/>
                                        </p:tgtEl>
                                        <p:attrNameLst>
                                          <p:attrName>style.visibility</p:attrName>
                                        </p:attrNameLst>
                                      </p:cBhvr>
                                      <p:to>
                                        <p:strVal val="visible"/>
                                      </p:to>
                                    </p:set>
                                    <p:animEffect filter="fade" transition="in">
                                      <p:cBhvr>
                                        <p:cTn dur="500"/>
                                        <p:tgtEl>
                                          <p:spTgt spid="863"/>
                                        </p:tgtEl>
                                      </p:cBhvr>
                                    </p:animEffect>
                                  </p:childTnLst>
                                </p:cTn>
                              </p:par>
                              <p:par>
                                <p:cTn fill="hold" nodeType="withEffect" presetClass="entr" presetID="10" presetSubtype="0">
                                  <p:stCondLst>
                                    <p:cond delay="125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7"/>
          <p:cNvSpPr/>
          <p:nvPr/>
        </p:nvSpPr>
        <p:spPr>
          <a:xfrm>
            <a:off x="825838" y="816071"/>
            <a:ext cx="1040400" cy="1026000"/>
          </a:xfrm>
          <a:prstGeom prst="ellipse">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i="0" lang="zh-CN" sz="3200" u="none" cap="none" strike="noStrike">
                <a:solidFill>
                  <a:srgbClr val="8EB4E3"/>
                </a:solidFill>
                <a:latin typeface="Arial"/>
                <a:ea typeface="Arial"/>
                <a:cs typeface="Arial"/>
                <a:sym typeface="Arial"/>
              </a:rPr>
              <a:t>01</a:t>
            </a:r>
            <a:endParaRPr b="1" i="0" sz="3200" u="none" cap="none" strike="noStrike">
              <a:solidFill>
                <a:srgbClr val="8EB4E3"/>
              </a:solidFill>
              <a:latin typeface="Arial"/>
              <a:ea typeface="Arial"/>
              <a:cs typeface="Arial"/>
              <a:sym typeface="Arial"/>
            </a:endParaRPr>
          </a:p>
        </p:txBody>
      </p:sp>
      <p:sp>
        <p:nvSpPr>
          <p:cNvPr id="958" name="Google Shape;958;p57"/>
          <p:cNvSpPr/>
          <p:nvPr/>
        </p:nvSpPr>
        <p:spPr>
          <a:xfrm>
            <a:off x="1588" y="1842186"/>
            <a:ext cx="1402500" cy="196200"/>
          </a:xfrm>
          <a:prstGeom prst="rect">
            <a:avLst/>
          </a:prstGeom>
          <a:solidFill>
            <a:srgbClr val="8EB4E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9" name="Google Shape;959;p57"/>
          <p:cNvSpPr/>
          <p:nvPr/>
        </p:nvSpPr>
        <p:spPr>
          <a:xfrm>
            <a:off x="628473" y="634194"/>
            <a:ext cx="1423800" cy="1404300"/>
          </a:xfrm>
          <a:prstGeom prst="donut">
            <a:avLst>
              <a:gd fmla="val 13848" name="adj"/>
            </a:avLst>
          </a:prstGeom>
          <a:solidFill>
            <a:srgbClr val="8EB4E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60" name="Google Shape;960;p57"/>
          <p:cNvSpPr txBox="1"/>
          <p:nvPr/>
        </p:nvSpPr>
        <p:spPr>
          <a:xfrm>
            <a:off x="1980461" y="965799"/>
            <a:ext cx="2511000" cy="253800"/>
          </a:xfrm>
          <a:prstGeom prst="rect">
            <a:avLst/>
          </a:prstGeom>
          <a:noFill/>
          <a:ln>
            <a:noFill/>
          </a:ln>
        </p:spPr>
        <p:txBody>
          <a:bodyPr anchorCtr="0" anchor="t" bIns="34275" lIns="68575" spcFirstLastPara="1" rIns="68575" wrap="square" tIns="34275">
            <a:spAutoFit/>
          </a:bodyPr>
          <a:lstStyle/>
          <a:p>
            <a:pPr indent="0" lvl="0" marL="0" marR="0" rtl="0" algn="just">
              <a:lnSpc>
                <a:spcPct val="120000"/>
              </a:lnSpc>
              <a:spcBef>
                <a:spcPts val="0"/>
              </a:spcBef>
              <a:spcAft>
                <a:spcPts val="0"/>
              </a:spcAft>
              <a:buNone/>
            </a:pPr>
            <a:r>
              <a:rPr lang="zh-CN" sz="1200">
                <a:solidFill>
                  <a:srgbClr val="3F3F3F"/>
                </a:solidFill>
                <a:latin typeface="Microsoft Yahei"/>
                <a:ea typeface="Microsoft Yahei"/>
                <a:cs typeface="Microsoft Yahei"/>
                <a:sym typeface="Microsoft Yahei"/>
              </a:rPr>
              <a:t>Creating</a:t>
            </a:r>
            <a:r>
              <a:rPr lang="zh-CN" sz="1200">
                <a:solidFill>
                  <a:srgbClr val="3F3F3F"/>
                </a:solidFill>
                <a:latin typeface="Microsoft Yahei"/>
                <a:ea typeface="Microsoft Yahei"/>
                <a:cs typeface="Microsoft Yahei"/>
                <a:sym typeface="Microsoft Yahei"/>
              </a:rPr>
              <a:t> timeline for project </a:t>
            </a:r>
            <a:r>
              <a:rPr b="0" i="0" lang="zh-CN" sz="1200" u="none" cap="none" strike="noStrike">
                <a:solidFill>
                  <a:srgbClr val="3F3F3F"/>
                </a:solidFill>
                <a:latin typeface="Microsoft Yahei"/>
                <a:ea typeface="Microsoft Yahei"/>
                <a:cs typeface="Microsoft Yahei"/>
                <a:sym typeface="Microsoft Yahei"/>
              </a:rPr>
              <a:t> </a:t>
            </a:r>
            <a:endParaRPr b="0" i="0" sz="1200" u="none" cap="none" strike="noStrike">
              <a:solidFill>
                <a:srgbClr val="3F3F3F"/>
              </a:solidFill>
              <a:latin typeface="Microsoft Yahei"/>
              <a:ea typeface="Microsoft Yahei"/>
              <a:cs typeface="Microsoft Yahei"/>
              <a:sym typeface="Microsoft Yahei"/>
            </a:endParaRPr>
          </a:p>
        </p:txBody>
      </p:sp>
      <p:sp>
        <p:nvSpPr>
          <p:cNvPr id="961" name="Google Shape;961;p57"/>
          <p:cNvSpPr/>
          <p:nvPr/>
        </p:nvSpPr>
        <p:spPr>
          <a:xfrm>
            <a:off x="4909272" y="1324791"/>
            <a:ext cx="1040400" cy="1026000"/>
          </a:xfrm>
          <a:prstGeom prst="ellipse">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i="0" lang="zh-CN" sz="3200" u="none" cap="none" strike="noStrike">
                <a:solidFill>
                  <a:schemeClr val="dk2"/>
                </a:solidFill>
                <a:latin typeface="Arial"/>
                <a:ea typeface="Arial"/>
                <a:cs typeface="Arial"/>
                <a:sym typeface="Arial"/>
              </a:rPr>
              <a:t>02</a:t>
            </a:r>
            <a:endParaRPr b="1" i="0" sz="3200" u="none" cap="none" strike="noStrike">
              <a:solidFill>
                <a:schemeClr val="dk2"/>
              </a:solidFill>
              <a:latin typeface="Arial"/>
              <a:ea typeface="Arial"/>
              <a:cs typeface="Arial"/>
              <a:sym typeface="Arial"/>
            </a:endParaRPr>
          </a:p>
        </p:txBody>
      </p:sp>
      <p:sp>
        <p:nvSpPr>
          <p:cNvPr id="962" name="Google Shape;962;p57"/>
          <p:cNvSpPr/>
          <p:nvPr/>
        </p:nvSpPr>
        <p:spPr>
          <a:xfrm>
            <a:off x="1588" y="2350906"/>
            <a:ext cx="5427900" cy="1962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3" name="Google Shape;963;p57"/>
          <p:cNvSpPr/>
          <p:nvPr/>
        </p:nvSpPr>
        <p:spPr>
          <a:xfrm>
            <a:off x="4717604" y="1142914"/>
            <a:ext cx="1423800" cy="1404300"/>
          </a:xfrm>
          <a:prstGeom prst="donut">
            <a:avLst>
              <a:gd fmla="val 13848"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64" name="Google Shape;964;p57"/>
          <p:cNvSpPr/>
          <p:nvPr/>
        </p:nvSpPr>
        <p:spPr>
          <a:xfrm>
            <a:off x="3834849" y="3048319"/>
            <a:ext cx="1040400" cy="1026000"/>
          </a:xfrm>
          <a:prstGeom prst="ellipse">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i="0" lang="zh-CN" sz="3200" u="none" cap="none" strike="noStrike">
                <a:solidFill>
                  <a:srgbClr val="8EB4E3"/>
                </a:solidFill>
                <a:latin typeface="Arial"/>
                <a:ea typeface="Arial"/>
                <a:cs typeface="Arial"/>
                <a:sym typeface="Arial"/>
              </a:rPr>
              <a:t>03</a:t>
            </a:r>
            <a:endParaRPr b="1" i="0" sz="3200" u="none" cap="none" strike="noStrike">
              <a:solidFill>
                <a:srgbClr val="8EB4E3"/>
              </a:solidFill>
              <a:latin typeface="Arial"/>
              <a:ea typeface="Arial"/>
              <a:cs typeface="Arial"/>
              <a:sym typeface="Arial"/>
            </a:endParaRPr>
          </a:p>
        </p:txBody>
      </p:sp>
      <p:sp>
        <p:nvSpPr>
          <p:cNvPr id="965" name="Google Shape;965;p57"/>
          <p:cNvSpPr/>
          <p:nvPr/>
        </p:nvSpPr>
        <p:spPr>
          <a:xfrm>
            <a:off x="1589" y="2866443"/>
            <a:ext cx="4356000" cy="196200"/>
          </a:xfrm>
          <a:prstGeom prst="rect">
            <a:avLst/>
          </a:prstGeom>
          <a:solidFill>
            <a:srgbClr val="8EB4E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6" name="Google Shape;966;p57"/>
          <p:cNvSpPr/>
          <p:nvPr/>
        </p:nvSpPr>
        <p:spPr>
          <a:xfrm flipH="1" rot="10800000">
            <a:off x="3637484" y="2866298"/>
            <a:ext cx="1423800" cy="1404300"/>
          </a:xfrm>
          <a:prstGeom prst="donut">
            <a:avLst>
              <a:gd fmla="val 13848" name="adj"/>
            </a:avLst>
          </a:prstGeom>
          <a:solidFill>
            <a:srgbClr val="8EB4E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67" name="Google Shape;967;p57"/>
          <p:cNvSpPr txBox="1"/>
          <p:nvPr/>
        </p:nvSpPr>
        <p:spPr>
          <a:xfrm>
            <a:off x="6151984" y="1671848"/>
            <a:ext cx="2590800" cy="253800"/>
          </a:xfrm>
          <a:prstGeom prst="rect">
            <a:avLst/>
          </a:prstGeom>
          <a:noFill/>
          <a:ln>
            <a:noFill/>
          </a:ln>
        </p:spPr>
        <p:txBody>
          <a:bodyPr anchorCtr="0" anchor="t" bIns="34275" lIns="68575" spcFirstLastPara="1" rIns="68575" wrap="square" tIns="34275">
            <a:spAutoFit/>
          </a:bodyPr>
          <a:lstStyle/>
          <a:p>
            <a:pPr indent="0" lvl="0" marL="0" marR="0" rtl="0" algn="just">
              <a:lnSpc>
                <a:spcPct val="120000"/>
              </a:lnSpc>
              <a:spcBef>
                <a:spcPts val="0"/>
              </a:spcBef>
              <a:spcAft>
                <a:spcPts val="0"/>
              </a:spcAft>
              <a:buNone/>
            </a:pPr>
            <a:r>
              <a:rPr lang="zh-CN" sz="1200">
                <a:solidFill>
                  <a:srgbClr val="3F3F3F"/>
                </a:solidFill>
                <a:latin typeface="Microsoft Yahei"/>
                <a:ea typeface="Microsoft Yahei"/>
                <a:cs typeface="Microsoft Yahei"/>
                <a:sym typeface="Microsoft Yahei"/>
              </a:rPr>
              <a:t>Task allocation among the team</a:t>
            </a:r>
            <a:endParaRPr b="0" i="0" sz="1200" u="none" cap="none" strike="noStrike">
              <a:solidFill>
                <a:srgbClr val="3F3F3F"/>
              </a:solidFill>
              <a:latin typeface="Microsoft Yahei"/>
              <a:ea typeface="Microsoft Yahei"/>
              <a:cs typeface="Microsoft Yahei"/>
              <a:sym typeface="Microsoft Yahei"/>
            </a:endParaRPr>
          </a:p>
        </p:txBody>
      </p:sp>
      <p:sp>
        <p:nvSpPr>
          <p:cNvPr id="968" name="Google Shape;968;p57"/>
          <p:cNvSpPr txBox="1"/>
          <p:nvPr/>
        </p:nvSpPr>
        <p:spPr>
          <a:xfrm>
            <a:off x="149784" y="0"/>
            <a:ext cx="2386800" cy="5724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None/>
            </a:pPr>
            <a:r>
              <a:rPr b="1" i="0" lang="zh-CN" sz="3000" u="none" cap="none" strike="noStrike">
                <a:solidFill>
                  <a:schemeClr val="dk2"/>
                </a:solidFill>
                <a:latin typeface="Arial"/>
                <a:ea typeface="Arial"/>
                <a:cs typeface="Arial"/>
                <a:sym typeface="Arial"/>
              </a:rPr>
              <a:t>Challenges</a:t>
            </a:r>
            <a:endParaRPr b="1" i="0" sz="3000" u="none" cap="none" strike="noStrike">
              <a:solidFill>
                <a:schemeClr val="dk2"/>
              </a:solidFill>
              <a:latin typeface="Arial"/>
              <a:ea typeface="Arial"/>
              <a:cs typeface="Arial"/>
              <a:sym typeface="Arial"/>
            </a:endParaRPr>
          </a:p>
        </p:txBody>
      </p:sp>
      <p:sp>
        <p:nvSpPr>
          <p:cNvPr id="969" name="Google Shape;969;p57"/>
          <p:cNvSpPr txBox="1"/>
          <p:nvPr/>
        </p:nvSpPr>
        <p:spPr>
          <a:xfrm>
            <a:off x="5085184" y="3500648"/>
            <a:ext cx="2590800" cy="475500"/>
          </a:xfrm>
          <a:prstGeom prst="rect">
            <a:avLst/>
          </a:prstGeom>
          <a:noFill/>
          <a:ln>
            <a:noFill/>
          </a:ln>
        </p:spPr>
        <p:txBody>
          <a:bodyPr anchorCtr="0" anchor="t" bIns="34275" lIns="68575" spcFirstLastPara="1" rIns="68575" wrap="square" tIns="34275">
            <a:spAutoFit/>
          </a:bodyPr>
          <a:lstStyle/>
          <a:p>
            <a:pPr indent="0" lvl="0" marL="0" marR="0" rtl="0" algn="just">
              <a:lnSpc>
                <a:spcPct val="120000"/>
              </a:lnSpc>
              <a:spcBef>
                <a:spcPts val="0"/>
              </a:spcBef>
              <a:spcAft>
                <a:spcPts val="0"/>
              </a:spcAft>
              <a:buNone/>
            </a:pPr>
            <a:r>
              <a:rPr lang="zh-CN" sz="1200">
                <a:solidFill>
                  <a:srgbClr val="3F3F3F"/>
                </a:solidFill>
                <a:latin typeface="Microsoft Yahei"/>
                <a:ea typeface="Microsoft Yahei"/>
                <a:cs typeface="Microsoft Yahei"/>
                <a:sym typeface="Microsoft Yahei"/>
              </a:rPr>
              <a:t>Finding the data sources and </a:t>
            </a:r>
            <a:r>
              <a:rPr lang="zh-CN" sz="1200">
                <a:solidFill>
                  <a:srgbClr val="3F3F3F"/>
                </a:solidFill>
                <a:latin typeface="Microsoft Yahei"/>
                <a:ea typeface="Microsoft Yahei"/>
                <a:cs typeface="Microsoft Yahei"/>
                <a:sym typeface="Microsoft Yahei"/>
              </a:rPr>
              <a:t>acquisition methods </a:t>
            </a:r>
            <a:endParaRPr b="0" i="0" sz="1200" u="none" cap="none" strike="noStrike">
              <a:solidFill>
                <a:srgbClr val="3F3F3F"/>
              </a:solidFill>
              <a:latin typeface="Microsoft Yahei"/>
              <a:ea typeface="Microsoft Yahei"/>
              <a:cs typeface="Microsoft Yahei"/>
              <a:sym typeface="Microsoft Yahei"/>
            </a:endParaRPr>
          </a:p>
        </p:txBody>
      </p:sp>
      <p:sp>
        <p:nvSpPr>
          <p:cNvPr id="970" name="Google Shape;970;p5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500"/>
                                        <p:tgtEl>
                                          <p:spTgt spid="9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par>
                                <p:cTn fill="hold" nodeType="withEffect" presetClass="entr" presetID="10" presetSubtype="0">
                                  <p:stCondLst>
                                    <p:cond delay="300"/>
                                  </p:stCondLst>
                                  <p:childTnLst>
                                    <p:set>
                                      <p:cBhvr>
                                        <p:cTn dur="1" fill="hold">
                                          <p:stCondLst>
                                            <p:cond delay="0"/>
                                          </p:stCondLst>
                                        </p:cTn>
                                        <p:tgtEl>
                                          <p:spTgt spid="957"/>
                                        </p:tgtEl>
                                        <p:attrNameLst>
                                          <p:attrName>style.visibility</p:attrName>
                                        </p:attrNameLst>
                                      </p:cBhvr>
                                      <p:to>
                                        <p:strVal val="visible"/>
                                      </p:to>
                                    </p:set>
                                    <p:animEffect filter="fade" transition="in">
                                      <p:cBhvr>
                                        <p:cTn dur="500"/>
                                        <p:tgtEl>
                                          <p:spTgt spid="9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5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500"/>
                                        <p:tgtEl>
                                          <p:spTgt spid="96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500"/>
                                        <p:tgtEl>
                                          <p:spTgt spid="963"/>
                                        </p:tgtEl>
                                      </p:cBhvr>
                                    </p:animEffect>
                                  </p:childTnLst>
                                </p:cTn>
                              </p:par>
                              <p:par>
                                <p:cTn fill="hold" nodeType="withEffect" presetClass="entr" presetID="10" presetSubtype="0">
                                  <p:stCondLst>
                                    <p:cond delay="300"/>
                                  </p:stCondLst>
                                  <p:childTnLst>
                                    <p:set>
                                      <p:cBhvr>
                                        <p:cTn dur="1" fill="hold">
                                          <p:stCondLst>
                                            <p:cond delay="0"/>
                                          </p:stCondLst>
                                        </p:cTn>
                                        <p:tgtEl>
                                          <p:spTgt spid="961"/>
                                        </p:tgtEl>
                                        <p:attrNameLst>
                                          <p:attrName>style.visibility</p:attrName>
                                        </p:attrNameLst>
                                      </p:cBhvr>
                                      <p:to>
                                        <p:strVal val="visible"/>
                                      </p:to>
                                    </p:set>
                                    <p:animEffect filter="fade" transition="in">
                                      <p:cBhvr>
                                        <p:cTn dur="500"/>
                                        <p:tgtEl>
                                          <p:spTgt spid="96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500"/>
                                        <p:tgtEl>
                                          <p:spTgt spid="96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par>
                                <p:cTn fill="hold" nodeType="withEffect" presetClass="entr" presetID="10" presetSubtype="0">
                                  <p:stCondLst>
                                    <p:cond delay="30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58"/>
          <p:cNvSpPr txBox="1"/>
          <p:nvPr>
            <p:ph type="title"/>
          </p:nvPr>
        </p:nvSpPr>
        <p:spPr>
          <a:xfrm>
            <a:off x="13600" y="1543050"/>
            <a:ext cx="9144000" cy="1653000"/>
          </a:xfrm>
          <a:prstGeom prst="rect">
            <a:avLst/>
          </a:prstGeom>
          <a:noFill/>
          <a:ln>
            <a:noFill/>
          </a:ln>
        </p:spPr>
        <p:txBody>
          <a:bodyPr anchorCtr="0" anchor="ctr" bIns="60950" lIns="548625" spcFirstLastPara="1" rIns="274325" wrap="square" tIns="548625">
            <a:noAutofit/>
          </a:bodyPr>
          <a:lstStyle/>
          <a:p>
            <a:pPr indent="0" lvl="0" marL="203200" rtl="0" algn="ctr">
              <a:lnSpc>
                <a:spcPct val="90000"/>
              </a:lnSpc>
              <a:spcBef>
                <a:spcPts val="0"/>
              </a:spcBef>
              <a:spcAft>
                <a:spcPts val="0"/>
              </a:spcAft>
              <a:buSzPts val="1100"/>
              <a:buNone/>
            </a:pPr>
            <a:r>
              <a:rPr lang="zh-CN" sz="3600"/>
              <a:t>Thank You! </a:t>
            </a:r>
            <a:endParaRPr sz="3600"/>
          </a:p>
          <a:p>
            <a:pPr indent="0" lvl="0" marL="203200" rtl="0" algn="ctr">
              <a:lnSpc>
                <a:spcPct val="90000"/>
              </a:lnSpc>
              <a:spcBef>
                <a:spcPts val="0"/>
              </a:spcBef>
              <a:spcAft>
                <a:spcPts val="0"/>
              </a:spcAft>
              <a:buSzPts val="1100"/>
              <a:buNone/>
            </a:pPr>
            <a:r>
              <a:t/>
            </a:r>
            <a:endParaRPr sz="3600"/>
          </a:p>
          <a:p>
            <a:pPr indent="0" lvl="0" marL="203200" rtl="0" algn="ctr">
              <a:lnSpc>
                <a:spcPct val="90000"/>
              </a:lnSpc>
              <a:spcBef>
                <a:spcPts val="0"/>
              </a:spcBef>
              <a:spcAft>
                <a:spcPts val="0"/>
              </a:spcAft>
              <a:buSzPts val="1100"/>
              <a:buNone/>
            </a:pPr>
            <a:r>
              <a:rPr lang="zh-CN" sz="3600"/>
              <a:t>Any Questions ?</a:t>
            </a:r>
            <a:endParaRPr sz="360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idx="1" type="body"/>
          </p:nvPr>
        </p:nvSpPr>
        <p:spPr>
          <a:xfrm>
            <a:off x="0" y="971550"/>
            <a:ext cx="9132239" cy="3657600"/>
          </a:xfrm>
          <a:prstGeom prst="rect">
            <a:avLst/>
          </a:prstGeom>
          <a:noFill/>
          <a:ln>
            <a:noFill/>
          </a:ln>
        </p:spPr>
        <p:txBody>
          <a:bodyPr anchorCtr="0" anchor="t" bIns="60950" lIns="452625" spcFirstLastPara="1" rIns="548625" wrap="square" tIns="274325">
            <a:noAutofit/>
          </a:bodyPr>
          <a:lstStyle/>
          <a:p>
            <a:pPr indent="-266700" lvl="0" marL="342900" rtl="0" algn="l">
              <a:lnSpc>
                <a:spcPct val="100000"/>
              </a:lnSpc>
              <a:spcBef>
                <a:spcPts val="0"/>
              </a:spcBef>
              <a:spcAft>
                <a:spcPts val="0"/>
              </a:spcAft>
              <a:buSzPts val="1600"/>
              <a:buChar char="●"/>
            </a:pPr>
            <a:r>
              <a:rPr lang="zh-CN" sz="1300"/>
              <a:t>Our project is focused around building a data warehouse solution for the Stack Overflow platform</a:t>
            </a:r>
            <a:endParaRPr sz="1300"/>
          </a:p>
          <a:p>
            <a:pPr indent="0" lvl="0" marL="342900" rtl="0" algn="l">
              <a:lnSpc>
                <a:spcPct val="100000"/>
              </a:lnSpc>
              <a:spcBef>
                <a:spcPts val="0"/>
              </a:spcBef>
              <a:spcAft>
                <a:spcPts val="0"/>
              </a:spcAft>
              <a:buSzPts val="2100"/>
              <a:buNone/>
            </a:pPr>
            <a:r>
              <a:t/>
            </a:r>
            <a:endParaRPr sz="1300"/>
          </a:p>
          <a:p>
            <a:pPr indent="-266700" lvl="0" marL="342900" rtl="0" algn="l">
              <a:lnSpc>
                <a:spcPct val="100000"/>
              </a:lnSpc>
              <a:spcBef>
                <a:spcPts val="0"/>
              </a:spcBef>
              <a:spcAft>
                <a:spcPts val="0"/>
              </a:spcAft>
              <a:buSzPts val="1600"/>
              <a:buChar char="●"/>
            </a:pPr>
            <a:r>
              <a:rPr lang="zh-CN" sz="1300"/>
              <a:t>The data warehouse will help Stack Overflow achieve their analytical needs like user interests, membership info, active user info &amp; trending technologies/topics etc.</a:t>
            </a:r>
            <a:endParaRPr sz="1300"/>
          </a:p>
          <a:p>
            <a:pPr indent="0" lvl="0" marL="342900" rtl="0" algn="l">
              <a:lnSpc>
                <a:spcPct val="100000"/>
              </a:lnSpc>
              <a:spcBef>
                <a:spcPts val="0"/>
              </a:spcBef>
              <a:spcAft>
                <a:spcPts val="0"/>
              </a:spcAft>
              <a:buSzPts val="2100"/>
              <a:buNone/>
            </a:pPr>
            <a:r>
              <a:t/>
            </a:r>
            <a:endParaRPr sz="1300"/>
          </a:p>
          <a:p>
            <a:pPr indent="-266700" lvl="0" marL="342900" rtl="0" algn="l">
              <a:lnSpc>
                <a:spcPct val="100000"/>
              </a:lnSpc>
              <a:spcBef>
                <a:spcPts val="0"/>
              </a:spcBef>
              <a:spcAft>
                <a:spcPts val="0"/>
              </a:spcAft>
              <a:buSzPts val="1600"/>
              <a:buChar char="●"/>
            </a:pPr>
            <a:r>
              <a:rPr lang="zh-CN" sz="1300"/>
              <a:t>Stack Overflow can improve their advertising and marketing revenue model by analyzing these users activities, interest and engagement metrics</a:t>
            </a:r>
            <a:endParaRPr sz="1300"/>
          </a:p>
          <a:p>
            <a:pPr indent="0" lvl="0" marL="342900" rtl="0" algn="l">
              <a:lnSpc>
                <a:spcPct val="100000"/>
              </a:lnSpc>
              <a:spcBef>
                <a:spcPts val="0"/>
              </a:spcBef>
              <a:spcAft>
                <a:spcPts val="0"/>
              </a:spcAft>
              <a:buSzPts val="2100"/>
              <a:buNone/>
            </a:pPr>
            <a:r>
              <a:t/>
            </a:r>
            <a:endParaRPr sz="1300"/>
          </a:p>
          <a:p>
            <a:pPr indent="-266700" lvl="0" marL="342900" rtl="0" algn="l">
              <a:lnSpc>
                <a:spcPct val="100000"/>
              </a:lnSpc>
              <a:spcBef>
                <a:spcPts val="0"/>
              </a:spcBef>
              <a:spcAft>
                <a:spcPts val="0"/>
              </a:spcAft>
              <a:buSzPts val="1600"/>
              <a:buChar char="●"/>
            </a:pPr>
            <a:r>
              <a:rPr lang="zh-CN" sz="1300"/>
              <a:t>This can also help Stack Overflow with providing better job recommendations to end users who are actively looking for change. This improved jobs listing model can help them to increase ad revenue</a:t>
            </a:r>
            <a:endParaRPr sz="1300"/>
          </a:p>
          <a:p>
            <a:pPr indent="0" lvl="0" marL="342900" rtl="0" algn="l">
              <a:lnSpc>
                <a:spcPct val="100000"/>
              </a:lnSpc>
              <a:spcBef>
                <a:spcPts val="0"/>
              </a:spcBef>
              <a:spcAft>
                <a:spcPts val="0"/>
              </a:spcAft>
              <a:buSzPts val="2100"/>
              <a:buNone/>
            </a:pPr>
            <a:r>
              <a:t/>
            </a:r>
            <a:endParaRPr sz="1300"/>
          </a:p>
          <a:p>
            <a:pPr indent="-266700" lvl="0" marL="342900" rtl="0" algn="l">
              <a:lnSpc>
                <a:spcPct val="100000"/>
              </a:lnSpc>
              <a:spcBef>
                <a:spcPts val="0"/>
              </a:spcBef>
              <a:spcAft>
                <a:spcPts val="0"/>
              </a:spcAft>
              <a:buSzPts val="1600"/>
              <a:buChar char="●"/>
            </a:pPr>
            <a:r>
              <a:rPr lang="zh-CN" sz="1300"/>
              <a:t>The data warehouse will provide a more comprehensive view of Stack Overflow and will provide data which will (in theory) be used to improve site performance</a:t>
            </a:r>
            <a:endParaRPr sz="1300"/>
          </a:p>
        </p:txBody>
      </p:sp>
      <p:sp>
        <p:nvSpPr>
          <p:cNvPr id="198" name="Google Shape;198;p35"/>
          <p:cNvSpPr txBox="1"/>
          <p:nvPr>
            <p:ph type="title"/>
          </p:nvPr>
        </p:nvSpPr>
        <p:spPr>
          <a:xfrm>
            <a:off x="-126060" y="-285736"/>
            <a:ext cx="9144000" cy="1085850"/>
          </a:xfrm>
          <a:prstGeom prst="rect">
            <a:avLst/>
          </a:prstGeom>
          <a:noFill/>
          <a:ln>
            <a:noFill/>
          </a:ln>
        </p:spPr>
        <p:txBody>
          <a:bodyPr anchorCtr="0" anchor="t" bIns="60950" lIns="548625" spcFirstLastPara="1" rIns="548625" wrap="square" tIns="548625">
            <a:normAutofit fontScale="90000"/>
          </a:bodyPr>
          <a:lstStyle/>
          <a:p>
            <a:pPr indent="0" lvl="0" marL="0" rtl="0" algn="l">
              <a:lnSpc>
                <a:spcPct val="100000"/>
              </a:lnSpc>
              <a:spcBef>
                <a:spcPts val="0"/>
              </a:spcBef>
              <a:spcAft>
                <a:spcPts val="0"/>
              </a:spcAft>
              <a:buSzPct val="40000"/>
              <a:buNone/>
            </a:pPr>
            <a:r>
              <a:rPr b="1" lang="zh-CN">
                <a:solidFill>
                  <a:srgbClr val="0D518E"/>
                </a:solidFill>
              </a:rPr>
              <a:t>Stack Overflow Data Warehouse Solution</a:t>
            </a:r>
            <a:endParaRPr b="1">
              <a:solidFill>
                <a:srgbClr val="0D518E"/>
              </a:solidFill>
            </a:endParaRPr>
          </a:p>
          <a:p>
            <a:pPr indent="0" lvl="0" marL="0" marR="0" rtl="0" algn="l">
              <a:lnSpc>
                <a:spcPct val="90000"/>
              </a:lnSpc>
              <a:spcBef>
                <a:spcPts val="0"/>
              </a:spcBef>
              <a:spcAft>
                <a:spcPts val="0"/>
              </a:spcAft>
              <a:buClr>
                <a:srgbClr val="000000"/>
              </a:buClr>
              <a:buSzPct val="28000"/>
              <a:buFont typeface="Arial"/>
              <a:buNone/>
            </a:pPr>
            <a:r>
              <a:rPr lang="zh-CN" sz="2500">
                <a:solidFill>
                  <a:srgbClr val="7F7F7F"/>
                </a:solidFill>
              </a:rPr>
              <a:t>Project Overview</a:t>
            </a:r>
            <a:endParaRPr sz="2500">
              <a:solidFill>
                <a:srgbClr val="7F7F7F"/>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idx="1" type="body"/>
          </p:nvPr>
        </p:nvSpPr>
        <p:spPr>
          <a:xfrm>
            <a:off x="0" y="685800"/>
            <a:ext cx="9132300" cy="3657600"/>
          </a:xfrm>
          <a:prstGeom prst="rect">
            <a:avLst/>
          </a:prstGeom>
          <a:noFill/>
          <a:ln>
            <a:noFill/>
          </a:ln>
        </p:spPr>
        <p:txBody>
          <a:bodyPr anchorCtr="0" anchor="t" bIns="60950" lIns="452625" spcFirstLastPara="1" rIns="548625" wrap="square" tIns="274325">
            <a:noAutofit/>
          </a:bodyPr>
          <a:lstStyle/>
          <a:p>
            <a:pPr indent="0" lvl="0" marL="0" rtl="0" algn="l">
              <a:lnSpc>
                <a:spcPct val="150000"/>
              </a:lnSpc>
              <a:spcBef>
                <a:spcPts val="0"/>
              </a:spcBef>
              <a:spcAft>
                <a:spcPts val="0"/>
              </a:spcAft>
              <a:buSzPts val="2100"/>
              <a:buNone/>
            </a:pPr>
            <a:r>
              <a:rPr b="1" lang="zh-CN" sz="1500">
                <a:latin typeface="Helvetica Neue"/>
                <a:ea typeface="Helvetica Neue"/>
                <a:cs typeface="Helvetica Neue"/>
                <a:sym typeface="Helvetica Neue"/>
              </a:rPr>
              <a:t>Surbhi - </a:t>
            </a:r>
            <a:r>
              <a:rPr b="1" lang="zh-CN" sz="1300">
                <a:solidFill>
                  <a:schemeClr val="dk2"/>
                </a:solidFill>
                <a:latin typeface="Helvetica Neue"/>
                <a:ea typeface="Helvetica Neue"/>
                <a:cs typeface="Helvetica Neue"/>
                <a:sym typeface="Helvetica Neue"/>
              </a:rPr>
              <a:t>AWS Architect</a:t>
            </a:r>
            <a:r>
              <a:rPr b="1" lang="zh-CN" sz="1500">
                <a:latin typeface="Helvetica Neue"/>
                <a:ea typeface="Helvetica Neue"/>
                <a:cs typeface="Helvetica Neue"/>
                <a:sym typeface="Helvetica Neue"/>
              </a:rPr>
              <a:t>:</a:t>
            </a:r>
            <a:r>
              <a:rPr lang="zh-CN" sz="1500"/>
              <a:t> </a:t>
            </a:r>
            <a:endParaRPr sz="1500"/>
          </a:p>
          <a:p>
            <a:pPr indent="0" lvl="0" marL="0" rtl="0" algn="l">
              <a:lnSpc>
                <a:spcPct val="150000"/>
              </a:lnSpc>
              <a:spcBef>
                <a:spcPts val="0"/>
              </a:spcBef>
              <a:spcAft>
                <a:spcPts val="0"/>
              </a:spcAft>
              <a:buSzPts val="2100"/>
              <a:buNone/>
            </a:pPr>
            <a:r>
              <a:rPr lang="zh-CN" sz="1300"/>
              <a:t>Project lead and system architect.</a:t>
            </a:r>
            <a:endParaRPr sz="1300"/>
          </a:p>
          <a:p>
            <a:pPr indent="0" lvl="0" marL="0" rtl="0" algn="l">
              <a:lnSpc>
                <a:spcPct val="150000"/>
              </a:lnSpc>
              <a:spcBef>
                <a:spcPts val="0"/>
              </a:spcBef>
              <a:spcAft>
                <a:spcPts val="0"/>
              </a:spcAft>
              <a:buSzPts val="2100"/>
              <a:buNone/>
            </a:pPr>
            <a:r>
              <a:rPr b="1" lang="zh-CN" sz="1500">
                <a:latin typeface="Helvetica Neue"/>
                <a:ea typeface="Helvetica Neue"/>
                <a:cs typeface="Helvetica Neue"/>
                <a:sym typeface="Helvetica Neue"/>
              </a:rPr>
              <a:t>Nosson -</a:t>
            </a:r>
            <a:r>
              <a:rPr b="1" lang="zh-CN" sz="1300">
                <a:solidFill>
                  <a:schemeClr val="dk2"/>
                </a:solidFill>
                <a:latin typeface="Helvetica Neue"/>
                <a:ea typeface="Helvetica Neue"/>
                <a:cs typeface="Helvetica Neue"/>
                <a:sym typeface="Helvetica Neue"/>
              </a:rPr>
              <a:t> Data Enginner</a:t>
            </a:r>
            <a:r>
              <a:rPr b="1" lang="zh-CN" sz="1500">
                <a:latin typeface="Helvetica Neue"/>
                <a:ea typeface="Helvetica Neue"/>
                <a:cs typeface="Helvetica Neue"/>
                <a:sym typeface="Helvetica Neue"/>
              </a:rPr>
              <a:t>: </a:t>
            </a:r>
            <a:endParaRPr b="1" sz="1500">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2100"/>
              <a:buFont typeface="Arial"/>
              <a:buNone/>
            </a:pPr>
            <a:r>
              <a:rPr lang="zh-CN" sz="1300"/>
              <a:t>Collect relevant data according to the needs of the system and users.</a:t>
            </a:r>
            <a:endParaRPr sz="1300"/>
          </a:p>
          <a:p>
            <a:pPr indent="0" lvl="0" marL="0" rtl="0" algn="l">
              <a:lnSpc>
                <a:spcPct val="150000"/>
              </a:lnSpc>
              <a:spcBef>
                <a:spcPts val="0"/>
              </a:spcBef>
              <a:spcAft>
                <a:spcPts val="0"/>
              </a:spcAft>
              <a:buSzPts val="2100"/>
              <a:buNone/>
            </a:pPr>
            <a:r>
              <a:rPr b="1" lang="zh-CN" sz="1500">
                <a:latin typeface="Helvetica Neue"/>
                <a:ea typeface="Helvetica Neue"/>
                <a:cs typeface="Helvetica Neue"/>
                <a:sym typeface="Helvetica Neue"/>
              </a:rPr>
              <a:t>Yihang - </a:t>
            </a:r>
            <a:r>
              <a:rPr b="1" lang="zh-CN" sz="1300">
                <a:solidFill>
                  <a:schemeClr val="dk2"/>
                </a:solidFill>
                <a:latin typeface="Helvetica Neue"/>
                <a:ea typeface="Helvetica Neue"/>
                <a:cs typeface="Helvetica Neue"/>
                <a:sym typeface="Helvetica Neue"/>
              </a:rPr>
              <a:t>Database Administrator</a:t>
            </a:r>
            <a:r>
              <a:rPr b="1" lang="zh-CN" sz="1500">
                <a:latin typeface="Helvetica Neue"/>
                <a:ea typeface="Helvetica Neue"/>
                <a:cs typeface="Helvetica Neue"/>
                <a:sym typeface="Helvetica Neue"/>
              </a:rPr>
              <a:t>:</a:t>
            </a:r>
            <a:r>
              <a:rPr lang="zh-CN" sz="1500"/>
              <a:t> </a:t>
            </a:r>
            <a:endParaRPr sz="1500"/>
          </a:p>
          <a:p>
            <a:pPr indent="0" lvl="0" marL="0" marR="0" rtl="0" algn="l">
              <a:lnSpc>
                <a:spcPct val="150000"/>
              </a:lnSpc>
              <a:spcBef>
                <a:spcPts val="0"/>
              </a:spcBef>
              <a:spcAft>
                <a:spcPts val="0"/>
              </a:spcAft>
              <a:buSzPts val="2100"/>
              <a:buNone/>
            </a:pPr>
            <a:r>
              <a:rPr lang="zh-CN" sz="1300"/>
              <a:t>Operate, maintain and manage database management systems.</a:t>
            </a:r>
            <a:endParaRPr sz="1300"/>
          </a:p>
          <a:p>
            <a:pPr indent="0" lvl="0" marL="0" rtl="0" algn="l">
              <a:lnSpc>
                <a:spcPct val="150000"/>
              </a:lnSpc>
              <a:spcBef>
                <a:spcPts val="0"/>
              </a:spcBef>
              <a:spcAft>
                <a:spcPts val="0"/>
              </a:spcAft>
              <a:buSzPts val="2100"/>
              <a:buNone/>
            </a:pPr>
            <a:r>
              <a:rPr b="1" lang="zh-CN" sz="1500">
                <a:latin typeface="Helvetica Neue"/>
                <a:ea typeface="Helvetica Neue"/>
                <a:cs typeface="Helvetica Neue"/>
                <a:sym typeface="Helvetica Neue"/>
              </a:rPr>
              <a:t>Yifeng - </a:t>
            </a:r>
            <a:r>
              <a:rPr b="1" lang="zh-CN" sz="1300">
                <a:solidFill>
                  <a:schemeClr val="dk2"/>
                </a:solidFill>
                <a:latin typeface="Helvetica Neue"/>
                <a:ea typeface="Helvetica Neue"/>
                <a:cs typeface="Helvetica Neue"/>
                <a:sym typeface="Helvetica Neue"/>
              </a:rPr>
              <a:t>Database developer</a:t>
            </a:r>
            <a:r>
              <a:rPr b="1" lang="zh-CN" sz="1500">
                <a:latin typeface="Helvetica Neue"/>
                <a:ea typeface="Helvetica Neue"/>
                <a:cs typeface="Helvetica Neue"/>
                <a:sym typeface="Helvetica Neue"/>
              </a:rPr>
              <a:t>: </a:t>
            </a:r>
            <a:endParaRPr b="1" sz="1500">
              <a:latin typeface="Helvetica Neue"/>
              <a:ea typeface="Helvetica Neue"/>
              <a:cs typeface="Helvetica Neue"/>
              <a:sym typeface="Helvetica Neue"/>
            </a:endParaRPr>
          </a:p>
          <a:p>
            <a:pPr indent="0" lvl="0" marL="0" rtl="0" algn="l">
              <a:lnSpc>
                <a:spcPct val="150000"/>
              </a:lnSpc>
              <a:spcBef>
                <a:spcPts val="0"/>
              </a:spcBef>
              <a:spcAft>
                <a:spcPts val="0"/>
              </a:spcAft>
              <a:buSzPts val="2100"/>
              <a:buNone/>
            </a:pPr>
            <a:r>
              <a:rPr lang="zh-CN" sz="1300"/>
              <a:t>Design and develop database management systems.</a:t>
            </a:r>
            <a:endParaRPr sz="1300"/>
          </a:p>
          <a:p>
            <a:pPr indent="0" lvl="0" marL="0" rtl="0" algn="l">
              <a:lnSpc>
                <a:spcPct val="150000"/>
              </a:lnSpc>
              <a:spcBef>
                <a:spcPts val="0"/>
              </a:spcBef>
              <a:spcAft>
                <a:spcPts val="0"/>
              </a:spcAft>
              <a:buSzPts val="2100"/>
              <a:buNone/>
            </a:pPr>
            <a:r>
              <a:rPr b="1" lang="zh-CN" sz="1500">
                <a:latin typeface="Helvetica Neue"/>
                <a:ea typeface="Helvetica Neue"/>
                <a:cs typeface="Helvetica Neue"/>
                <a:sym typeface="Helvetica Neue"/>
              </a:rPr>
              <a:t>Qianwen </a:t>
            </a:r>
            <a:r>
              <a:rPr b="1" lang="zh-CN" sz="1500">
                <a:latin typeface="Helvetica Neue"/>
                <a:ea typeface="Helvetica Neue"/>
                <a:cs typeface="Helvetica Neue"/>
                <a:sym typeface="Helvetica Neue"/>
              </a:rPr>
              <a:t>- </a:t>
            </a:r>
            <a:r>
              <a:rPr b="1" lang="zh-CN" sz="1300">
                <a:solidFill>
                  <a:schemeClr val="dk2"/>
                </a:solidFill>
                <a:latin typeface="Helvetica Neue"/>
                <a:ea typeface="Helvetica Neue"/>
                <a:cs typeface="Helvetica Neue"/>
                <a:sym typeface="Helvetica Neue"/>
              </a:rPr>
              <a:t>Data Analyst</a:t>
            </a:r>
            <a:r>
              <a:rPr b="1" lang="zh-CN" sz="1500">
                <a:latin typeface="Helvetica Neue"/>
                <a:ea typeface="Helvetica Neue"/>
                <a:cs typeface="Helvetica Neue"/>
                <a:sym typeface="Helvetica Neue"/>
              </a:rPr>
              <a:t>: </a:t>
            </a:r>
            <a:endParaRPr b="1" sz="1500">
              <a:latin typeface="Helvetica Neue"/>
              <a:ea typeface="Helvetica Neue"/>
              <a:cs typeface="Helvetica Neue"/>
              <a:sym typeface="Helvetica Neue"/>
            </a:endParaRPr>
          </a:p>
          <a:p>
            <a:pPr indent="0" lvl="0" marL="0" marR="0" rtl="0" algn="l">
              <a:lnSpc>
                <a:spcPct val="150000"/>
              </a:lnSpc>
              <a:spcBef>
                <a:spcPts val="0"/>
              </a:spcBef>
              <a:spcAft>
                <a:spcPts val="0"/>
              </a:spcAft>
              <a:buSzPts val="2100"/>
              <a:buNone/>
            </a:pPr>
            <a:r>
              <a:rPr lang="zh-CN" sz="1300"/>
              <a:t>Analyze and visualize data, and make industry assessments and forecasts based on data.</a:t>
            </a:r>
            <a:endParaRPr sz="1300"/>
          </a:p>
          <a:p>
            <a:pPr indent="0" lvl="0" marL="0" rtl="0" algn="l">
              <a:lnSpc>
                <a:spcPct val="100000"/>
              </a:lnSpc>
              <a:spcBef>
                <a:spcPts val="0"/>
              </a:spcBef>
              <a:spcAft>
                <a:spcPts val="0"/>
              </a:spcAft>
              <a:buClr>
                <a:srgbClr val="000000"/>
              </a:buClr>
              <a:buSzPts val="2100"/>
              <a:buFont typeface="Arial"/>
              <a:buNone/>
            </a:pPr>
            <a:r>
              <a:t/>
            </a:r>
            <a:endParaRPr sz="1800"/>
          </a:p>
        </p:txBody>
      </p:sp>
      <p:sp>
        <p:nvSpPr>
          <p:cNvPr id="204" name="Google Shape;204;p36"/>
          <p:cNvSpPr txBox="1"/>
          <p:nvPr>
            <p:ph type="title"/>
          </p:nvPr>
        </p:nvSpPr>
        <p:spPr>
          <a:xfrm>
            <a:off x="-11760" y="-285736"/>
            <a:ext cx="9144000" cy="1085850"/>
          </a:xfrm>
          <a:prstGeom prst="rect">
            <a:avLst/>
          </a:prstGeom>
          <a:noFill/>
          <a:ln>
            <a:noFill/>
          </a:ln>
        </p:spPr>
        <p:txBody>
          <a:bodyPr anchorCtr="0" anchor="t" bIns="60950" lIns="548625" spcFirstLastPara="1" rIns="548625" wrap="square" tIns="548625">
            <a:normAutofit/>
          </a:bodyPr>
          <a:lstStyle/>
          <a:p>
            <a:pPr indent="0" lvl="0" marL="0" marR="0" rtl="0" algn="l">
              <a:lnSpc>
                <a:spcPct val="90000"/>
              </a:lnSpc>
              <a:spcBef>
                <a:spcPts val="0"/>
              </a:spcBef>
              <a:spcAft>
                <a:spcPts val="0"/>
              </a:spcAft>
              <a:buClr>
                <a:srgbClr val="000000"/>
              </a:buClr>
              <a:buSzPts val="700"/>
              <a:buFont typeface="Arial"/>
              <a:buNone/>
            </a:pPr>
            <a:r>
              <a:rPr b="1" lang="zh-CN" sz="3000">
                <a:solidFill>
                  <a:srgbClr val="0D518E"/>
                </a:solidFill>
              </a:rPr>
              <a:t>Roles and Responsibilities</a:t>
            </a:r>
            <a:endParaRPr b="1" sz="3000">
              <a:solidFill>
                <a:srgbClr val="0D518E"/>
              </a:solidFil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p:nvPr/>
        </p:nvSpPr>
        <p:spPr>
          <a:xfrm rot="-5400000">
            <a:off x="3785800" y="720350"/>
            <a:ext cx="547800" cy="1217400"/>
          </a:xfrm>
          <a:prstGeom prst="downArrow">
            <a:avLst>
              <a:gd fmla="val 50000" name="adj1"/>
              <a:gd fmla="val 50000" name="adj2"/>
            </a:avLst>
          </a:prstGeom>
          <a:solidFill>
            <a:srgbClr val="7F7F7F"/>
          </a:solidFill>
          <a:ln>
            <a:noFill/>
          </a:ln>
        </p:spPr>
        <p:txBody>
          <a:bodyPr anchorCtr="0" anchor="ctr" bIns="34250" lIns="68500" spcFirstLastPara="1" rIns="68500" wrap="square" tIns="3425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p37"/>
          <p:cNvSpPr txBox="1"/>
          <p:nvPr/>
        </p:nvSpPr>
        <p:spPr>
          <a:xfrm>
            <a:off x="42350" y="1249427"/>
            <a:ext cx="2766900" cy="600300"/>
          </a:xfrm>
          <a:prstGeom prst="rect">
            <a:avLst/>
          </a:prstGeom>
          <a:noFill/>
          <a:ln>
            <a:noFill/>
          </a:ln>
        </p:spPr>
        <p:txBody>
          <a:bodyPr anchorCtr="0" anchor="t" bIns="45675" lIns="91350" spcFirstLastPara="1" rIns="91350" wrap="square" tIns="45675">
            <a:spAutoFit/>
          </a:bodyPr>
          <a:lstStyle/>
          <a:p>
            <a:pPr indent="0" lvl="0" marL="0" marR="0" rtl="0" algn="r">
              <a:lnSpc>
                <a:spcPct val="100000"/>
              </a:lnSpc>
              <a:spcBef>
                <a:spcPts val="0"/>
              </a:spcBef>
              <a:spcAft>
                <a:spcPts val="0"/>
              </a:spcAft>
              <a:buNone/>
            </a:pPr>
            <a:r>
              <a:rPr b="1" i="0" lang="zh-CN" sz="3300" u="none" cap="none" strike="noStrike">
                <a:solidFill>
                  <a:schemeClr val="dk2"/>
                </a:solidFill>
                <a:latin typeface="Helvetica Neue"/>
                <a:ea typeface="Helvetica Neue"/>
                <a:cs typeface="Helvetica Neue"/>
                <a:sym typeface="Helvetica Neue"/>
              </a:rPr>
              <a:t>CONTENTS</a:t>
            </a:r>
            <a:endParaRPr b="1" i="0" sz="3300" u="none" cap="none" strike="noStrike">
              <a:solidFill>
                <a:schemeClr val="dk2"/>
              </a:solidFill>
              <a:latin typeface="Helvetica Neue"/>
              <a:ea typeface="Helvetica Neue"/>
              <a:cs typeface="Helvetica Neue"/>
              <a:sym typeface="Helvetica Neue"/>
            </a:endParaRPr>
          </a:p>
        </p:txBody>
      </p:sp>
      <p:pic>
        <p:nvPicPr>
          <p:cNvPr id="212" name="Google Shape;212;p37"/>
          <p:cNvPicPr preferRelativeResize="0"/>
          <p:nvPr/>
        </p:nvPicPr>
        <p:blipFill rotWithShape="1">
          <a:blip r:embed="rId3">
            <a:alphaModFix/>
          </a:blip>
          <a:srcRect b="0" l="0" r="0" t="0"/>
          <a:stretch/>
        </p:blipFill>
        <p:spPr>
          <a:xfrm>
            <a:off x="342851" y="3350126"/>
            <a:ext cx="1143099" cy="1143099"/>
          </a:xfrm>
          <a:prstGeom prst="rect">
            <a:avLst/>
          </a:prstGeom>
          <a:noFill/>
          <a:ln>
            <a:noFill/>
          </a:ln>
        </p:spPr>
      </p:pic>
      <p:pic>
        <p:nvPicPr>
          <p:cNvPr id="213" name="Google Shape;213;p37"/>
          <p:cNvPicPr preferRelativeResize="0"/>
          <p:nvPr/>
        </p:nvPicPr>
        <p:blipFill rotWithShape="1">
          <a:blip r:embed="rId4">
            <a:alphaModFix/>
          </a:blip>
          <a:srcRect b="0" l="0" r="0" t="0"/>
          <a:stretch/>
        </p:blipFill>
        <p:spPr>
          <a:xfrm>
            <a:off x="1334319" y="2902688"/>
            <a:ext cx="1307705" cy="1307705"/>
          </a:xfrm>
          <a:prstGeom prst="rect">
            <a:avLst/>
          </a:prstGeom>
          <a:noFill/>
          <a:ln>
            <a:noFill/>
          </a:ln>
        </p:spPr>
      </p:pic>
      <p:sp>
        <p:nvSpPr>
          <p:cNvPr id="214" name="Google Shape;214;p37"/>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215" name="Google Shape;215;p37"/>
          <p:cNvGrpSpPr/>
          <p:nvPr/>
        </p:nvGrpSpPr>
        <p:grpSpPr>
          <a:xfrm>
            <a:off x="5372411" y="358764"/>
            <a:ext cx="2972225" cy="503776"/>
            <a:chOff x="6339097" y="1573726"/>
            <a:chExt cx="3744300" cy="511500"/>
          </a:xfrm>
        </p:grpSpPr>
        <p:sp>
          <p:nvSpPr>
            <p:cNvPr id="216" name="Google Shape;216;p37"/>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217" name="Google Shape;217;p37"/>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218" name="Google Shape;218;p37"/>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219" name="Google Shape;219;p37"/>
          <p:cNvGrpSpPr/>
          <p:nvPr/>
        </p:nvGrpSpPr>
        <p:grpSpPr>
          <a:xfrm>
            <a:off x="5391758" y="1775631"/>
            <a:ext cx="2972225" cy="503776"/>
            <a:chOff x="6315199" y="2410178"/>
            <a:chExt cx="3744300" cy="511500"/>
          </a:xfrm>
        </p:grpSpPr>
        <p:sp>
          <p:nvSpPr>
            <p:cNvPr id="220" name="Google Shape;220;p37"/>
            <p:cNvSpPr/>
            <p:nvPr/>
          </p:nvSpPr>
          <p:spPr>
            <a:xfrm>
              <a:off x="6315199" y="241017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221" name="Google Shape;221;p37"/>
            <p:cNvSpPr/>
            <p:nvPr/>
          </p:nvSpPr>
          <p:spPr>
            <a:xfrm>
              <a:off x="6855756" y="2456466"/>
              <a:ext cx="26532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222" name="Google Shape;222;p37"/>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223" name="Google Shape;223;p37"/>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grpSp>
        <p:nvGrpSpPr>
          <p:cNvPr id="224" name="Google Shape;224;p37"/>
          <p:cNvGrpSpPr/>
          <p:nvPr/>
        </p:nvGrpSpPr>
        <p:grpSpPr>
          <a:xfrm>
            <a:off x="5397287" y="2462941"/>
            <a:ext cx="2972225" cy="503776"/>
            <a:chOff x="6339097" y="4180903"/>
            <a:chExt cx="3744300" cy="511500"/>
          </a:xfrm>
        </p:grpSpPr>
        <p:sp>
          <p:nvSpPr>
            <p:cNvPr id="225" name="Google Shape;225;p37"/>
            <p:cNvSpPr/>
            <p:nvPr/>
          </p:nvSpPr>
          <p:spPr>
            <a:xfrm>
              <a:off x="6339097" y="418090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226" name="Google Shape;226;p37"/>
            <p:cNvSpPr/>
            <p:nvPr/>
          </p:nvSpPr>
          <p:spPr>
            <a:xfrm>
              <a:off x="6850325" y="4221893"/>
              <a:ext cx="27846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SQL</a:t>
              </a:r>
              <a:endParaRPr b="1" i="0" sz="2100" u="none" cap="none" strike="noStrike">
                <a:solidFill>
                  <a:schemeClr val="lt1"/>
                </a:solidFill>
                <a:latin typeface="Helvetica Neue"/>
                <a:ea typeface="Helvetica Neue"/>
                <a:cs typeface="Helvetica Neue"/>
                <a:sym typeface="Helvetica Neue"/>
              </a:endParaRPr>
            </a:p>
          </p:txBody>
        </p:sp>
      </p:grpSp>
      <p:sp>
        <p:nvSpPr>
          <p:cNvPr id="227" name="Google Shape;227;p37"/>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grpSp>
        <p:nvGrpSpPr>
          <p:cNvPr id="228" name="Google Shape;228;p37"/>
          <p:cNvGrpSpPr/>
          <p:nvPr/>
        </p:nvGrpSpPr>
        <p:grpSpPr>
          <a:xfrm>
            <a:off x="5386291" y="1057240"/>
            <a:ext cx="2972225" cy="503776"/>
            <a:chOff x="6339097" y="5057483"/>
            <a:chExt cx="3744300" cy="511500"/>
          </a:xfrm>
        </p:grpSpPr>
        <p:sp>
          <p:nvSpPr>
            <p:cNvPr id="229" name="Google Shape;229;p37"/>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230" name="Google Shape;230;p37"/>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5</a:t>
              </a:r>
              <a:endParaRPr b="1" i="0" sz="2100" u="none" cap="none" strike="noStrike">
                <a:solidFill>
                  <a:schemeClr val="lt1"/>
                </a:solidFill>
                <a:latin typeface="Helvetica Neue"/>
                <a:ea typeface="Helvetica Neue"/>
                <a:cs typeface="Helvetica Neue"/>
                <a:sym typeface="Helvetica Neue"/>
              </a:endParaRPr>
            </a:p>
          </p:txBody>
        </p:sp>
      </p:grpSp>
      <p:sp>
        <p:nvSpPr>
          <p:cNvPr id="231" name="Google Shape;231;p37"/>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232" name="Google Shape;232;p37"/>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233" name="Google Shape;233;p37"/>
          <p:cNvGrpSpPr/>
          <p:nvPr/>
        </p:nvGrpSpPr>
        <p:grpSpPr>
          <a:xfrm>
            <a:off x="5372411" y="3848735"/>
            <a:ext cx="2972225" cy="503776"/>
            <a:chOff x="6339097" y="5057483"/>
            <a:chExt cx="3744300" cy="511500"/>
          </a:xfrm>
        </p:grpSpPr>
        <p:sp>
          <p:nvSpPr>
            <p:cNvPr id="234" name="Google Shape;234;p37"/>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235" name="Google Shape;235;p37"/>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236" name="Google Shape;236;p37"/>
          <p:cNvGrpSpPr/>
          <p:nvPr/>
        </p:nvGrpSpPr>
        <p:grpSpPr>
          <a:xfrm>
            <a:off x="5397222" y="1077155"/>
            <a:ext cx="2972225" cy="503776"/>
            <a:chOff x="6339097" y="5057483"/>
            <a:chExt cx="3744300" cy="511500"/>
          </a:xfrm>
        </p:grpSpPr>
        <p:sp>
          <p:nvSpPr>
            <p:cNvPr id="237" name="Google Shape;237;p37"/>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238" name="Google Shape;238;p37"/>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grpSp>
        <p:nvGrpSpPr>
          <p:cNvPr id="239" name="Google Shape;239;p37"/>
          <p:cNvGrpSpPr/>
          <p:nvPr/>
        </p:nvGrpSpPr>
        <p:grpSpPr>
          <a:xfrm>
            <a:off x="5397710" y="3156014"/>
            <a:ext cx="2960992" cy="503776"/>
            <a:chOff x="6353478" y="4007848"/>
            <a:chExt cx="3744300" cy="511500"/>
          </a:xfrm>
        </p:grpSpPr>
        <p:sp>
          <p:nvSpPr>
            <p:cNvPr id="240" name="Google Shape;240;p37"/>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241" name="Google Shape;241;p37"/>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sp>
        <p:nvSpPr>
          <p:cNvPr id="242" name="Google Shape;242;p37"/>
          <p:cNvSpPr/>
          <p:nvPr/>
        </p:nvSpPr>
        <p:spPr>
          <a:xfrm>
            <a:off x="4732497" y="358741"/>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1</a:t>
            </a:r>
            <a:endParaRPr b="0" i="0" sz="2700" u="none" cap="none" strike="noStrike">
              <a:solidFill>
                <a:schemeClr val="lt1"/>
              </a:solidFill>
              <a:latin typeface="Arial"/>
              <a:ea typeface="Arial"/>
              <a:cs typeface="Arial"/>
              <a:sym typeface="Arial"/>
            </a:endParaRPr>
          </a:p>
        </p:txBody>
      </p:sp>
      <p:grpSp>
        <p:nvGrpSpPr>
          <p:cNvPr id="243" name="Google Shape;243;p37"/>
          <p:cNvGrpSpPr/>
          <p:nvPr/>
        </p:nvGrpSpPr>
        <p:grpSpPr>
          <a:xfrm>
            <a:off x="5372411" y="358764"/>
            <a:ext cx="2972225" cy="503776"/>
            <a:chOff x="6339097" y="1573726"/>
            <a:chExt cx="3744300" cy="511500"/>
          </a:xfrm>
        </p:grpSpPr>
        <p:sp>
          <p:nvSpPr>
            <p:cNvPr id="244" name="Google Shape;244;p37"/>
            <p:cNvSpPr/>
            <p:nvPr/>
          </p:nvSpPr>
          <p:spPr>
            <a:xfrm>
              <a:off x="6339097" y="1573726"/>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245" name="Google Shape;245;p37"/>
            <p:cNvSpPr/>
            <p:nvPr/>
          </p:nvSpPr>
          <p:spPr>
            <a:xfrm>
              <a:off x="6896718" y="1614014"/>
              <a:ext cx="2653200" cy="4377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t/>
              </a:r>
              <a:endParaRPr b="1" i="0" sz="2000" u="none" cap="none" strike="noStrike">
                <a:solidFill>
                  <a:schemeClr val="lt1"/>
                </a:solidFill>
                <a:latin typeface="Microsoft Yahei"/>
                <a:ea typeface="Microsoft Yahei"/>
                <a:cs typeface="Microsoft Yahei"/>
                <a:sym typeface="Microsoft Yahei"/>
              </a:endParaRPr>
            </a:p>
          </p:txBody>
        </p:sp>
      </p:grpSp>
      <p:sp>
        <p:nvSpPr>
          <p:cNvPr id="246" name="Google Shape;246;p37"/>
          <p:cNvSpPr/>
          <p:nvPr/>
        </p:nvSpPr>
        <p:spPr>
          <a:xfrm>
            <a:off x="4732497" y="1057943"/>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2</a:t>
            </a:r>
            <a:endParaRPr b="0" i="0" sz="2700" u="none" cap="none" strike="noStrike">
              <a:solidFill>
                <a:schemeClr val="lt1"/>
              </a:solidFill>
              <a:latin typeface="Arial"/>
              <a:ea typeface="Arial"/>
              <a:cs typeface="Arial"/>
              <a:sym typeface="Arial"/>
            </a:endParaRPr>
          </a:p>
        </p:txBody>
      </p:sp>
      <p:grpSp>
        <p:nvGrpSpPr>
          <p:cNvPr id="247" name="Google Shape;247;p37"/>
          <p:cNvGrpSpPr/>
          <p:nvPr/>
        </p:nvGrpSpPr>
        <p:grpSpPr>
          <a:xfrm>
            <a:off x="5377858" y="1058744"/>
            <a:ext cx="2972225" cy="503776"/>
            <a:chOff x="6393682" y="1682300"/>
            <a:chExt cx="3744300" cy="511500"/>
          </a:xfrm>
        </p:grpSpPr>
        <p:sp>
          <p:nvSpPr>
            <p:cNvPr id="248" name="Google Shape;248;p37"/>
            <p:cNvSpPr/>
            <p:nvPr/>
          </p:nvSpPr>
          <p:spPr>
            <a:xfrm>
              <a:off x="6393682" y="1682300"/>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249" name="Google Shape;249;p37"/>
            <p:cNvSpPr/>
            <p:nvPr/>
          </p:nvSpPr>
          <p:spPr>
            <a:xfrm>
              <a:off x="7069976" y="1730515"/>
              <a:ext cx="2439000" cy="3111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i="0" lang="zh-CN" sz="2100" u="none" cap="none" strike="noStrike">
                  <a:solidFill>
                    <a:schemeClr val="lt1"/>
                  </a:solidFill>
                  <a:latin typeface="Helvetica Neue"/>
                  <a:ea typeface="Helvetica Neue"/>
                  <a:cs typeface="Helvetica Neue"/>
                  <a:sym typeface="Helvetica Neue"/>
                </a:rPr>
                <a:t>About Data</a:t>
              </a:r>
              <a:endParaRPr b="1" i="0" sz="2100" u="none" cap="none" strike="noStrike">
                <a:solidFill>
                  <a:schemeClr val="lt1"/>
                </a:solidFill>
                <a:latin typeface="Helvetica Neue"/>
                <a:ea typeface="Helvetica Neue"/>
                <a:cs typeface="Helvetica Neue"/>
                <a:sym typeface="Helvetica Neue"/>
              </a:endParaRPr>
            </a:p>
          </p:txBody>
        </p:sp>
      </p:grpSp>
      <p:sp>
        <p:nvSpPr>
          <p:cNvPr id="250" name="Google Shape;250;p37"/>
          <p:cNvSpPr/>
          <p:nvPr/>
        </p:nvSpPr>
        <p:spPr>
          <a:xfrm>
            <a:off x="4732497" y="174674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3</a:t>
            </a:r>
            <a:endParaRPr b="0" i="0" sz="2700" u="none" cap="none" strike="noStrike">
              <a:solidFill>
                <a:schemeClr val="lt1"/>
              </a:solidFill>
              <a:latin typeface="Arial"/>
              <a:ea typeface="Arial"/>
              <a:cs typeface="Arial"/>
              <a:sym typeface="Arial"/>
            </a:endParaRPr>
          </a:p>
        </p:txBody>
      </p:sp>
      <p:sp>
        <p:nvSpPr>
          <p:cNvPr id="251" name="Google Shape;251;p37"/>
          <p:cNvSpPr/>
          <p:nvPr/>
        </p:nvSpPr>
        <p:spPr>
          <a:xfrm>
            <a:off x="4732497" y="2449595"/>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4</a:t>
            </a:r>
            <a:endParaRPr b="0" i="0" sz="2700" u="none" cap="none" strike="noStrike">
              <a:solidFill>
                <a:schemeClr val="lt1"/>
              </a:solidFill>
              <a:latin typeface="Arial"/>
              <a:ea typeface="Arial"/>
              <a:cs typeface="Arial"/>
              <a:sym typeface="Arial"/>
            </a:endParaRPr>
          </a:p>
        </p:txBody>
      </p:sp>
      <p:sp>
        <p:nvSpPr>
          <p:cNvPr id="252" name="Google Shape;252;p37"/>
          <p:cNvSpPr/>
          <p:nvPr/>
        </p:nvSpPr>
        <p:spPr>
          <a:xfrm>
            <a:off x="5397287" y="2462941"/>
            <a:ext cx="2972225" cy="503776"/>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253" name="Google Shape;253;p37"/>
          <p:cNvSpPr/>
          <p:nvPr/>
        </p:nvSpPr>
        <p:spPr>
          <a:xfrm>
            <a:off x="4732594" y="3146518"/>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5</a:t>
            </a:r>
            <a:endParaRPr b="0" i="0" sz="2700" u="none" cap="none" strike="noStrike">
              <a:solidFill>
                <a:schemeClr val="lt1"/>
              </a:solidFill>
              <a:latin typeface="Arial"/>
              <a:ea typeface="Arial"/>
              <a:cs typeface="Arial"/>
              <a:sym typeface="Arial"/>
            </a:endParaRPr>
          </a:p>
        </p:txBody>
      </p:sp>
      <p:sp>
        <p:nvSpPr>
          <p:cNvPr id="254" name="Google Shape;254;p37"/>
          <p:cNvSpPr/>
          <p:nvPr/>
        </p:nvSpPr>
        <p:spPr>
          <a:xfrm>
            <a:off x="5862725" y="407025"/>
            <a:ext cx="2154900" cy="4386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2400" u="none" cap="none" strike="noStrike">
                <a:solidFill>
                  <a:schemeClr val="lt1"/>
                </a:solidFill>
                <a:latin typeface="Helvetica Neue"/>
                <a:ea typeface="Helvetica Neue"/>
                <a:cs typeface="Helvetica Neue"/>
                <a:sym typeface="Helvetica Neue"/>
              </a:rPr>
              <a:t>Overview</a:t>
            </a:r>
            <a:endParaRPr b="1" i="0" sz="2400" u="none" cap="none" strike="noStrike">
              <a:solidFill>
                <a:schemeClr val="lt1"/>
              </a:solidFill>
              <a:latin typeface="Helvetica Neue"/>
              <a:ea typeface="Helvetica Neue"/>
              <a:cs typeface="Helvetica Neue"/>
              <a:sym typeface="Helvetica Neue"/>
            </a:endParaRPr>
          </a:p>
        </p:txBody>
      </p:sp>
      <p:sp>
        <p:nvSpPr>
          <p:cNvPr id="255" name="Google Shape;255;p37"/>
          <p:cNvSpPr/>
          <p:nvPr/>
        </p:nvSpPr>
        <p:spPr>
          <a:xfrm>
            <a:off x="4743913" y="3849002"/>
            <a:ext cx="492000" cy="503700"/>
          </a:xfrm>
          <a:prstGeom prst="roundRect">
            <a:avLst>
              <a:gd fmla="val 16667" name="adj"/>
            </a:avLst>
          </a:prstGeom>
          <a:solidFill>
            <a:srgbClr val="7F7F7F"/>
          </a:solidFill>
          <a:ln>
            <a:noFill/>
          </a:ln>
        </p:spPr>
        <p:txBody>
          <a:bodyPr anchorCtr="0" anchor="ctr" bIns="45675" lIns="91375" spcFirstLastPara="1" rIns="91375" wrap="square" tIns="45675">
            <a:noAutofit/>
          </a:bodyPr>
          <a:lstStyle/>
          <a:p>
            <a:pPr indent="0" lvl="0" marL="0" marR="0" rtl="0" algn="ctr">
              <a:lnSpc>
                <a:spcPct val="100000"/>
              </a:lnSpc>
              <a:spcBef>
                <a:spcPts val="0"/>
              </a:spcBef>
              <a:spcAft>
                <a:spcPts val="0"/>
              </a:spcAft>
              <a:buNone/>
            </a:pPr>
            <a:r>
              <a:rPr b="0" i="0" lang="zh-CN" sz="2700" u="none" cap="none" strike="noStrike">
                <a:solidFill>
                  <a:schemeClr val="lt1"/>
                </a:solidFill>
                <a:latin typeface="Arial"/>
                <a:ea typeface="Arial"/>
                <a:cs typeface="Arial"/>
                <a:sym typeface="Arial"/>
              </a:rPr>
              <a:t>6</a:t>
            </a:r>
            <a:endParaRPr b="0" i="0" sz="2700" u="none" cap="none" strike="noStrike">
              <a:solidFill>
                <a:schemeClr val="lt1"/>
              </a:solidFill>
              <a:latin typeface="Arial"/>
              <a:ea typeface="Arial"/>
              <a:cs typeface="Arial"/>
              <a:sym typeface="Arial"/>
            </a:endParaRPr>
          </a:p>
        </p:txBody>
      </p:sp>
      <p:grpSp>
        <p:nvGrpSpPr>
          <p:cNvPr id="256" name="Google Shape;256;p37"/>
          <p:cNvGrpSpPr/>
          <p:nvPr/>
        </p:nvGrpSpPr>
        <p:grpSpPr>
          <a:xfrm>
            <a:off x="5372411" y="3848735"/>
            <a:ext cx="2972225" cy="503776"/>
            <a:chOff x="6339097" y="5057483"/>
            <a:chExt cx="3744300" cy="511500"/>
          </a:xfrm>
        </p:grpSpPr>
        <p:sp>
          <p:nvSpPr>
            <p:cNvPr id="257" name="Google Shape;257;p37"/>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258" name="Google Shape;258;p37"/>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Challenges</a:t>
              </a:r>
              <a:endParaRPr b="1" i="0" sz="2100" u="none" cap="none" strike="noStrike">
                <a:solidFill>
                  <a:schemeClr val="lt1"/>
                </a:solidFill>
                <a:latin typeface="Helvetica Neue"/>
                <a:ea typeface="Helvetica Neue"/>
                <a:cs typeface="Helvetica Neue"/>
                <a:sym typeface="Helvetica Neue"/>
              </a:endParaRPr>
            </a:p>
          </p:txBody>
        </p:sp>
      </p:grpSp>
      <p:grpSp>
        <p:nvGrpSpPr>
          <p:cNvPr id="259" name="Google Shape;259;p37"/>
          <p:cNvGrpSpPr/>
          <p:nvPr/>
        </p:nvGrpSpPr>
        <p:grpSpPr>
          <a:xfrm>
            <a:off x="5397710" y="3156014"/>
            <a:ext cx="2960992" cy="503776"/>
            <a:chOff x="6353478" y="4007848"/>
            <a:chExt cx="3744300" cy="511500"/>
          </a:xfrm>
        </p:grpSpPr>
        <p:sp>
          <p:nvSpPr>
            <p:cNvPr id="260" name="Google Shape;260;p37"/>
            <p:cNvSpPr/>
            <p:nvPr/>
          </p:nvSpPr>
          <p:spPr>
            <a:xfrm>
              <a:off x="6353478" y="4007848"/>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261" name="Google Shape;261;p37"/>
            <p:cNvSpPr/>
            <p:nvPr/>
          </p:nvSpPr>
          <p:spPr>
            <a:xfrm>
              <a:off x="6383753" y="4016464"/>
              <a:ext cx="369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Reporting &amp; Analysis </a:t>
              </a:r>
              <a:endParaRPr b="1" i="0" sz="2100" u="none" cap="none" strike="noStrike">
                <a:solidFill>
                  <a:schemeClr val="lt1"/>
                </a:solidFill>
                <a:latin typeface="Helvetica Neue"/>
                <a:ea typeface="Helvetica Neue"/>
                <a:cs typeface="Helvetica Neue"/>
                <a:sym typeface="Helvetica Neue"/>
              </a:endParaRPr>
            </a:p>
          </p:txBody>
        </p:sp>
      </p:grpSp>
      <p:grpSp>
        <p:nvGrpSpPr>
          <p:cNvPr id="262" name="Google Shape;262;p37"/>
          <p:cNvGrpSpPr/>
          <p:nvPr/>
        </p:nvGrpSpPr>
        <p:grpSpPr>
          <a:xfrm>
            <a:off x="5377859" y="1801842"/>
            <a:ext cx="2972225" cy="503776"/>
            <a:chOff x="6339097" y="5057483"/>
            <a:chExt cx="3744300" cy="511500"/>
          </a:xfrm>
        </p:grpSpPr>
        <p:sp>
          <p:nvSpPr>
            <p:cNvPr id="263" name="Google Shape;263;p37"/>
            <p:cNvSpPr/>
            <p:nvPr/>
          </p:nvSpPr>
          <p:spPr>
            <a:xfrm>
              <a:off x="6339097" y="5057483"/>
              <a:ext cx="3744300" cy="511500"/>
            </a:xfrm>
            <a:prstGeom prst="roundRect">
              <a:avLst>
                <a:gd fmla="val 16667" name="adj"/>
              </a:avLst>
            </a:prstGeom>
            <a:solidFill>
              <a:srgbClr val="7F7F7F"/>
            </a:solidFill>
            <a:ln>
              <a:noFill/>
            </a:ln>
          </p:spPr>
          <p:txBody>
            <a:bodyPr anchorCtr="0" anchor="ctr" bIns="60975" lIns="121950" spcFirstLastPara="1" rIns="121950" wrap="square" tIns="60975">
              <a:noAutofit/>
            </a:bodyPr>
            <a:lstStyle/>
            <a:p>
              <a:pPr indent="0" lvl="0" marL="0" marR="0" rtl="0" algn="ctr">
                <a:lnSpc>
                  <a:spcPct val="100000"/>
                </a:lnSpc>
                <a:spcBef>
                  <a:spcPts val="0"/>
                </a:spcBef>
                <a:spcAft>
                  <a:spcPts val="0"/>
                </a:spcAft>
                <a:buNone/>
              </a:pPr>
              <a:r>
                <a:t/>
              </a:r>
              <a:endParaRPr b="1" i="0" sz="2100" u="none" cap="none" strike="noStrike">
                <a:solidFill>
                  <a:schemeClr val="lt1"/>
                </a:solidFill>
                <a:latin typeface="Helvetica Neue"/>
                <a:ea typeface="Helvetica Neue"/>
                <a:cs typeface="Helvetica Neue"/>
                <a:sym typeface="Helvetica Neue"/>
              </a:endParaRPr>
            </a:p>
          </p:txBody>
        </p:sp>
        <p:sp>
          <p:nvSpPr>
            <p:cNvPr id="264" name="Google Shape;264;p37"/>
            <p:cNvSpPr/>
            <p:nvPr/>
          </p:nvSpPr>
          <p:spPr>
            <a:xfrm>
              <a:off x="6898669" y="5085978"/>
              <a:ext cx="2736300" cy="4533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grpSp>
      <p:sp>
        <p:nvSpPr>
          <p:cNvPr id="265" name="Google Shape;265;p37"/>
          <p:cNvSpPr/>
          <p:nvPr/>
        </p:nvSpPr>
        <p:spPr>
          <a:xfrm>
            <a:off x="5911035" y="1820607"/>
            <a:ext cx="21720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Architecture</a:t>
            </a:r>
            <a:endParaRPr b="1" i="0" sz="2100" u="none" cap="none" strike="noStrike">
              <a:solidFill>
                <a:schemeClr val="lt1"/>
              </a:solidFill>
              <a:latin typeface="Helvetica Neue"/>
              <a:ea typeface="Helvetica Neue"/>
              <a:cs typeface="Helvetica Neue"/>
              <a:sym typeface="Helvetica Neue"/>
            </a:endParaRPr>
          </a:p>
        </p:txBody>
      </p:sp>
      <p:sp>
        <p:nvSpPr>
          <p:cNvPr id="266" name="Google Shape;266;p37"/>
          <p:cNvSpPr/>
          <p:nvPr/>
        </p:nvSpPr>
        <p:spPr>
          <a:xfrm>
            <a:off x="5771926" y="2503325"/>
            <a:ext cx="2241600" cy="446400"/>
          </a:xfrm>
          <a:prstGeom prst="rect">
            <a:avLst/>
          </a:prstGeom>
          <a:solidFill>
            <a:srgbClr val="7F7F7F"/>
          </a:solidFill>
          <a:ln>
            <a:noFill/>
          </a:ln>
        </p:spPr>
        <p:txBody>
          <a:bodyPr anchorCtr="0" anchor="t" bIns="60975" lIns="121950" spcFirstLastPara="1" rIns="121950" wrap="square" tIns="60975">
            <a:noAutofit/>
          </a:bodyPr>
          <a:lstStyle/>
          <a:p>
            <a:pPr indent="0" lvl="0" marL="0" marR="0" rtl="0" algn="l">
              <a:lnSpc>
                <a:spcPct val="100000"/>
              </a:lnSpc>
              <a:spcBef>
                <a:spcPts val="0"/>
              </a:spcBef>
              <a:spcAft>
                <a:spcPts val="0"/>
              </a:spcAft>
              <a:buNone/>
            </a:pPr>
            <a:r>
              <a:rPr b="1" lang="zh-CN" sz="2100">
                <a:solidFill>
                  <a:schemeClr val="lt1"/>
                </a:solidFill>
                <a:latin typeface="Helvetica Neue"/>
                <a:ea typeface="Helvetica Neue"/>
                <a:cs typeface="Helvetica Neue"/>
                <a:sym typeface="Helvetica Neue"/>
              </a:rPr>
              <a:t> OLAP &amp; OLTP</a:t>
            </a:r>
            <a:endParaRPr b="1" i="0" sz="2100" u="none" cap="none" strike="noStrike">
              <a:solidFill>
                <a:schemeClr val="lt1"/>
              </a:solidFill>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250"/>
                                        <p:tgtEl>
                                          <p:spTgt spid="211"/>
                                        </p:tgtEl>
                                      </p:cBhvr>
                                    </p:animEffect>
                                  </p:childTnLst>
                                </p:cTn>
                              </p:par>
                            </p:childTnLst>
                          </p:cTn>
                        </p:par>
                        <p:par>
                          <p:cTn fill="hold">
                            <p:stCondLst>
                              <p:cond delay="250"/>
                            </p:stCondLst>
                            <p:childTnLst>
                              <p:par>
                                <p:cTn fill="hold" nodeType="afterEffect" presetClass="entr" presetID="2" presetSubtype="8">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idx="1" type="body"/>
          </p:nvPr>
        </p:nvSpPr>
        <p:spPr>
          <a:xfrm>
            <a:off x="106838" y="769069"/>
            <a:ext cx="4871025" cy="1736325"/>
          </a:xfrm>
          <a:prstGeom prst="rect">
            <a:avLst/>
          </a:prstGeom>
          <a:noFill/>
          <a:ln>
            <a:noFill/>
          </a:ln>
        </p:spPr>
        <p:txBody>
          <a:bodyPr anchorCtr="0" anchor="t" bIns="60950" lIns="452625" spcFirstLastPara="1" rIns="548625" wrap="square" tIns="274325">
            <a:noAutofit/>
          </a:bodyPr>
          <a:lstStyle/>
          <a:p>
            <a:pPr indent="0" lvl="0" marL="127000" rtl="0" algn="l">
              <a:lnSpc>
                <a:spcPct val="100000"/>
              </a:lnSpc>
              <a:spcBef>
                <a:spcPts val="0"/>
              </a:spcBef>
              <a:spcAft>
                <a:spcPts val="0"/>
              </a:spcAft>
              <a:buSzPts val="2100"/>
              <a:buNone/>
            </a:pPr>
            <a:r>
              <a:rPr b="1" lang="zh-CN" sz="1700">
                <a:latin typeface="Helvetica Neue"/>
                <a:ea typeface="Helvetica Neue"/>
                <a:cs typeface="Helvetica Neue"/>
                <a:sym typeface="Helvetica Neue"/>
              </a:rPr>
              <a:t>Stack Overflow</a:t>
            </a:r>
            <a:r>
              <a:rPr lang="zh-CN" sz="1700"/>
              <a:t> </a:t>
            </a:r>
            <a:r>
              <a:rPr lang="zh-CN" sz="1900"/>
              <a:t>- </a:t>
            </a:r>
            <a:r>
              <a:rPr lang="zh-CN" sz="1400"/>
              <a:t>Stack Overflow is a question and answer website for professional and enthusiast programmers. It features wide range of topics in the world of computer programming. They also provide membership options along with job portal features for their customers.</a:t>
            </a:r>
            <a:endParaRPr sz="1400"/>
          </a:p>
          <a:p>
            <a:pPr indent="0" lvl="0" marL="0" rtl="0" algn="l">
              <a:lnSpc>
                <a:spcPct val="100000"/>
              </a:lnSpc>
              <a:spcBef>
                <a:spcPts val="0"/>
              </a:spcBef>
              <a:spcAft>
                <a:spcPts val="1800"/>
              </a:spcAft>
              <a:buSzPts val="2100"/>
              <a:buNone/>
            </a:pPr>
            <a:r>
              <a:t/>
            </a:r>
            <a:endParaRPr/>
          </a:p>
        </p:txBody>
      </p:sp>
      <p:sp>
        <p:nvSpPr>
          <p:cNvPr id="273" name="Google Shape;273;p38"/>
          <p:cNvSpPr txBox="1"/>
          <p:nvPr>
            <p:ph type="title"/>
          </p:nvPr>
        </p:nvSpPr>
        <p:spPr>
          <a:xfrm>
            <a:off x="106838" y="-237862"/>
            <a:ext cx="9144000" cy="769050"/>
          </a:xfrm>
          <a:prstGeom prst="rect">
            <a:avLst/>
          </a:prstGeom>
          <a:noFill/>
          <a:ln>
            <a:noFill/>
          </a:ln>
        </p:spPr>
        <p:txBody>
          <a:bodyPr anchorCtr="0" anchor="t" bIns="60950" lIns="548625" spcFirstLastPara="1" rIns="548625" wrap="square" tIns="548625">
            <a:noAutofit/>
          </a:bodyPr>
          <a:lstStyle/>
          <a:p>
            <a:pPr indent="0" lvl="0" marL="0" rtl="0" algn="l">
              <a:lnSpc>
                <a:spcPct val="90000"/>
              </a:lnSpc>
              <a:spcBef>
                <a:spcPts val="0"/>
              </a:spcBef>
              <a:spcAft>
                <a:spcPts val="0"/>
              </a:spcAft>
              <a:buSzPts val="700"/>
              <a:buNone/>
            </a:pPr>
            <a:r>
              <a:rPr b="1" lang="zh-CN" sz="3000">
                <a:solidFill>
                  <a:srgbClr val="0D518E"/>
                </a:solidFill>
              </a:rPr>
              <a:t>About Data</a:t>
            </a:r>
            <a:endParaRPr b="1" sz="3000">
              <a:solidFill>
                <a:srgbClr val="0D518E"/>
              </a:solidFill>
            </a:endParaRPr>
          </a:p>
        </p:txBody>
      </p:sp>
      <p:pic>
        <p:nvPicPr>
          <p:cNvPr id="274" name="Google Shape;274;p38"/>
          <p:cNvPicPr preferRelativeResize="0"/>
          <p:nvPr/>
        </p:nvPicPr>
        <p:blipFill rotWithShape="1">
          <a:blip r:embed="rId3">
            <a:alphaModFix/>
          </a:blip>
          <a:srcRect b="0" l="0" r="0" t="0"/>
          <a:stretch/>
        </p:blipFill>
        <p:spPr>
          <a:xfrm>
            <a:off x="4465221" y="973750"/>
            <a:ext cx="4433154" cy="1736325"/>
          </a:xfrm>
          <a:prstGeom prst="rect">
            <a:avLst/>
          </a:prstGeom>
          <a:noFill/>
          <a:ln>
            <a:noFill/>
          </a:ln>
        </p:spPr>
      </p:pic>
      <p:sp>
        <p:nvSpPr>
          <p:cNvPr id="275" name="Google Shape;275;p38"/>
          <p:cNvSpPr txBox="1"/>
          <p:nvPr/>
        </p:nvSpPr>
        <p:spPr>
          <a:xfrm>
            <a:off x="620700" y="2981156"/>
            <a:ext cx="7571100" cy="1046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zh-CN" sz="1700" u="none" cap="none" strike="noStrike">
                <a:solidFill>
                  <a:schemeClr val="dk1"/>
                </a:solidFill>
                <a:latin typeface="Helvetica Neue"/>
                <a:ea typeface="Helvetica Neue"/>
                <a:cs typeface="Helvetica Neue"/>
                <a:sym typeface="Helvetica Neue"/>
              </a:rPr>
              <a:t>Data Source</a:t>
            </a:r>
            <a:r>
              <a:rPr b="0" i="0" lang="zh-CN" sz="1400" u="none" cap="none" strike="noStrike">
                <a:solidFill>
                  <a:schemeClr val="dk1"/>
                </a:solidFill>
                <a:latin typeface="Helvetica Neue Light"/>
                <a:ea typeface="Helvetica Neue Light"/>
                <a:cs typeface="Helvetica Neue Light"/>
                <a:sym typeface="Helvetica Neue Light"/>
              </a:rPr>
              <a:t>  - </a:t>
            </a:r>
            <a:r>
              <a:rPr b="0" i="0" lang="zh-CN" sz="1400" u="sng" cap="none" strike="noStrike">
                <a:solidFill>
                  <a:schemeClr val="hlink"/>
                </a:solidFill>
                <a:latin typeface="Helvetica Neue Light"/>
                <a:ea typeface="Helvetica Neue Light"/>
                <a:cs typeface="Helvetica Neue Light"/>
                <a:sym typeface="Helvetica Neue Light"/>
                <a:hlinkClick r:id="rId4"/>
              </a:rPr>
              <a:t>https://relational.fit.cvut.cz/dataset/Stats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chemeClr val="dk1"/>
                </a:solidFill>
                <a:latin typeface="Helvetica Neue Light"/>
                <a:ea typeface="Helvetica Neue Light"/>
                <a:cs typeface="Helvetica Neue Light"/>
                <a:sym typeface="Helvetica Neue Light"/>
              </a:rPr>
              <a:t>We are acquiring datasets from </a:t>
            </a:r>
            <a:r>
              <a:rPr b="0" i="0" lang="zh-CN" sz="1400" u="none" cap="none" strike="noStrike">
                <a:solidFill>
                  <a:schemeClr val="hlink"/>
                </a:solidFill>
                <a:highlight>
                  <a:schemeClr val="lt2"/>
                </a:highlight>
                <a:uFill>
                  <a:noFill/>
                </a:uFill>
                <a:latin typeface="Helvetica Neue Light"/>
                <a:ea typeface="Helvetica Neue Light"/>
                <a:cs typeface="Helvetica Neue Light"/>
                <a:sym typeface="Helvetica Neue Light"/>
                <a:hlinkClick r:id="rId5"/>
              </a:rPr>
              <a:t>RELATIONAL DATASET REPOSITORY</a:t>
            </a:r>
            <a:r>
              <a:rPr b="0" i="0" lang="zh-CN" sz="1400" u="none" cap="none" strike="noStrike">
                <a:solidFill>
                  <a:schemeClr val="dk1"/>
                </a:solidFill>
                <a:highlight>
                  <a:schemeClr val="lt2"/>
                </a:highlight>
                <a:latin typeface="Helvetica Neue Light"/>
                <a:ea typeface="Helvetica Neue Light"/>
                <a:cs typeface="Helvetica Neue Light"/>
                <a:sym typeface="Helvetica Neue Light"/>
              </a:rPr>
              <a:t> </a:t>
            </a:r>
            <a:r>
              <a:rPr b="0" i="0" lang="zh-CN" sz="1400" u="none" cap="none" strike="noStrike">
                <a:solidFill>
                  <a:schemeClr val="dk1"/>
                </a:solidFill>
                <a:latin typeface="Helvetica Neue Light"/>
                <a:ea typeface="Helvetica Neue Light"/>
                <a:cs typeface="Helvetica Neue Light"/>
                <a:sym typeface="Helvetica Neue Light"/>
              </a:rPr>
              <a:t> (An anonymized dump of all user-contributed content on the Stats </a:t>
            </a:r>
            <a:r>
              <a:rPr lang="zh-CN">
                <a:solidFill>
                  <a:schemeClr val="dk1"/>
                </a:solidFill>
                <a:latin typeface="Helvetica Neue Light"/>
                <a:ea typeface="Helvetica Neue Light"/>
                <a:cs typeface="Helvetica Neue Light"/>
                <a:sym typeface="Helvetica Neue Light"/>
              </a:rPr>
              <a:t>Stack Overflow</a:t>
            </a:r>
            <a:r>
              <a:rPr b="0" i="0" lang="zh-CN" sz="1400" u="none" cap="none" strike="noStrike">
                <a:solidFill>
                  <a:schemeClr val="dk1"/>
                </a:solidFill>
                <a:latin typeface="Helvetica Neue Light"/>
                <a:ea typeface="Helvetica Neue Light"/>
                <a:cs typeface="Helvetica Neue Light"/>
                <a:sym typeface="Helvetica Neue Light"/>
              </a:rPr>
              <a:t> network)</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idx="1" type="body"/>
          </p:nvPr>
        </p:nvSpPr>
        <p:spPr>
          <a:xfrm>
            <a:off x="59381" y="819150"/>
            <a:ext cx="2867700" cy="3657600"/>
          </a:xfrm>
          <a:prstGeom prst="rect">
            <a:avLst/>
          </a:prstGeom>
          <a:noFill/>
          <a:ln cap="flat" cmpd="sng" w="19050">
            <a:solidFill>
              <a:schemeClr val="dk2"/>
            </a:solidFill>
            <a:prstDash val="solid"/>
            <a:round/>
            <a:headEnd len="sm" w="sm" type="none"/>
            <a:tailEnd len="sm" w="sm" type="none"/>
          </a:ln>
        </p:spPr>
        <p:txBody>
          <a:bodyPr anchorCtr="0" anchor="t" bIns="60950" lIns="452625" spcFirstLastPara="1" rIns="548625" wrap="square" tIns="274325">
            <a:noAutofit/>
          </a:bodyPr>
          <a:lstStyle/>
          <a:p>
            <a:pPr indent="0" lvl="0" marL="88900" rtl="0" algn="l">
              <a:lnSpc>
                <a:spcPct val="100000"/>
              </a:lnSpc>
              <a:spcBef>
                <a:spcPts val="0"/>
              </a:spcBef>
              <a:spcAft>
                <a:spcPts val="0"/>
              </a:spcAft>
              <a:buSzPts val="2100"/>
              <a:buNone/>
            </a:pPr>
            <a:r>
              <a:rPr b="1" lang="zh-CN" sz="1600">
                <a:latin typeface="Helvetica Neue"/>
                <a:ea typeface="Helvetica Neue"/>
                <a:cs typeface="Helvetica Neue"/>
                <a:sym typeface="Helvetica Neue"/>
              </a:rPr>
              <a:t>Entities </a:t>
            </a:r>
            <a:r>
              <a:rPr lang="zh-CN" sz="1600"/>
              <a:t>in Data Warehouse- </a:t>
            </a:r>
            <a:endParaRPr sz="1600"/>
          </a:p>
          <a:p>
            <a:pPr indent="0" lvl="0" marL="88900" rtl="0" algn="l">
              <a:lnSpc>
                <a:spcPct val="100000"/>
              </a:lnSpc>
              <a:spcBef>
                <a:spcPts val="0"/>
              </a:spcBef>
              <a:spcAft>
                <a:spcPts val="0"/>
              </a:spcAft>
              <a:buSzPts val="2100"/>
              <a:buNone/>
            </a:pPr>
            <a:r>
              <a:t/>
            </a:r>
            <a:endParaRPr sz="1600"/>
          </a:p>
          <a:p>
            <a:pPr indent="-273050" lvl="0" marL="342900" marR="0" rtl="0" algn="l">
              <a:lnSpc>
                <a:spcPct val="100000"/>
              </a:lnSpc>
              <a:spcBef>
                <a:spcPts val="0"/>
              </a:spcBef>
              <a:spcAft>
                <a:spcPts val="0"/>
              </a:spcAft>
              <a:buSzPts val="1700"/>
              <a:buChar char="●"/>
            </a:pPr>
            <a:r>
              <a:rPr lang="zh-CN" sz="1600"/>
              <a:t>Posts</a:t>
            </a:r>
            <a:endParaRPr sz="1600"/>
          </a:p>
          <a:p>
            <a:pPr indent="-273050" lvl="0" marL="342900" marR="0" rtl="0" algn="l">
              <a:lnSpc>
                <a:spcPct val="100000"/>
              </a:lnSpc>
              <a:spcBef>
                <a:spcPts val="0"/>
              </a:spcBef>
              <a:spcAft>
                <a:spcPts val="0"/>
              </a:spcAft>
              <a:buSzPts val="1700"/>
              <a:buChar char="●"/>
            </a:pPr>
            <a:r>
              <a:rPr lang="zh-CN" sz="1600"/>
              <a:t>Comments </a:t>
            </a:r>
            <a:endParaRPr sz="1600"/>
          </a:p>
          <a:p>
            <a:pPr indent="-273050" lvl="0" marL="342900" marR="0" rtl="0" algn="l">
              <a:lnSpc>
                <a:spcPct val="100000"/>
              </a:lnSpc>
              <a:spcBef>
                <a:spcPts val="0"/>
              </a:spcBef>
              <a:spcAft>
                <a:spcPts val="0"/>
              </a:spcAft>
              <a:buSzPts val="1700"/>
              <a:buChar char="●"/>
            </a:pPr>
            <a:r>
              <a:rPr lang="zh-CN" sz="1600"/>
              <a:t>Tags</a:t>
            </a:r>
            <a:endParaRPr sz="1600"/>
          </a:p>
          <a:p>
            <a:pPr indent="-273050" lvl="0" marL="342900" marR="0" rtl="0" algn="l">
              <a:lnSpc>
                <a:spcPct val="100000"/>
              </a:lnSpc>
              <a:spcBef>
                <a:spcPts val="0"/>
              </a:spcBef>
              <a:spcAft>
                <a:spcPts val="0"/>
              </a:spcAft>
              <a:buSzPts val="1700"/>
              <a:buChar char="●"/>
            </a:pPr>
            <a:r>
              <a:rPr lang="zh-CN" sz="1600"/>
              <a:t>Users</a:t>
            </a:r>
            <a:endParaRPr sz="1600"/>
          </a:p>
          <a:p>
            <a:pPr indent="-273050" lvl="0" marL="342900" marR="0" rtl="0" algn="l">
              <a:lnSpc>
                <a:spcPct val="100000"/>
              </a:lnSpc>
              <a:spcBef>
                <a:spcPts val="0"/>
              </a:spcBef>
              <a:spcAft>
                <a:spcPts val="0"/>
              </a:spcAft>
              <a:buSzPts val="1700"/>
              <a:buChar char="●"/>
            </a:pPr>
            <a:r>
              <a:rPr lang="zh-CN" sz="1600"/>
              <a:t>Posts History </a:t>
            </a:r>
            <a:endParaRPr sz="1600"/>
          </a:p>
          <a:p>
            <a:pPr indent="-273050" lvl="0" marL="342900" marR="0" rtl="0" algn="l">
              <a:lnSpc>
                <a:spcPct val="100000"/>
              </a:lnSpc>
              <a:spcBef>
                <a:spcPts val="0"/>
              </a:spcBef>
              <a:spcAft>
                <a:spcPts val="0"/>
              </a:spcAft>
              <a:buSzPts val="1700"/>
              <a:buChar char="●"/>
            </a:pPr>
            <a:r>
              <a:rPr lang="zh-CN" sz="1600"/>
              <a:t>Post Links</a:t>
            </a:r>
            <a:endParaRPr sz="1600"/>
          </a:p>
          <a:p>
            <a:pPr indent="-273050" lvl="0" marL="342900" marR="0" rtl="0" algn="l">
              <a:lnSpc>
                <a:spcPct val="100000"/>
              </a:lnSpc>
              <a:spcBef>
                <a:spcPts val="0"/>
              </a:spcBef>
              <a:spcAft>
                <a:spcPts val="0"/>
              </a:spcAft>
              <a:buSzPts val="1700"/>
              <a:buChar char="●"/>
            </a:pPr>
            <a:r>
              <a:rPr lang="zh-CN" sz="1600"/>
              <a:t>Votes</a:t>
            </a:r>
            <a:endParaRPr sz="1600"/>
          </a:p>
          <a:p>
            <a:pPr indent="-273050" lvl="0" marL="342900" marR="0" rtl="0" algn="l">
              <a:lnSpc>
                <a:spcPct val="100000"/>
              </a:lnSpc>
              <a:spcBef>
                <a:spcPts val="0"/>
              </a:spcBef>
              <a:spcAft>
                <a:spcPts val="0"/>
              </a:spcAft>
              <a:buSzPts val="1700"/>
              <a:buChar char="●"/>
            </a:pPr>
            <a:r>
              <a:rPr lang="zh-CN" sz="1600"/>
              <a:t>Badges</a:t>
            </a:r>
            <a:endParaRPr sz="1600"/>
          </a:p>
          <a:p>
            <a:pPr indent="0" lvl="0" marL="0" marR="0" rtl="0" algn="l">
              <a:lnSpc>
                <a:spcPct val="100000"/>
              </a:lnSpc>
              <a:spcBef>
                <a:spcPts val="0"/>
              </a:spcBef>
              <a:spcAft>
                <a:spcPts val="0"/>
              </a:spcAft>
              <a:buSzPts val="2100"/>
              <a:buNone/>
            </a:pPr>
            <a:r>
              <a:t/>
            </a:r>
            <a:endParaRPr sz="1600"/>
          </a:p>
          <a:p>
            <a:pPr indent="0" lvl="0" marL="0" marR="0" rtl="0" algn="l">
              <a:lnSpc>
                <a:spcPct val="100000"/>
              </a:lnSpc>
              <a:spcBef>
                <a:spcPts val="0"/>
              </a:spcBef>
              <a:spcAft>
                <a:spcPts val="0"/>
              </a:spcAft>
              <a:buSzPts val="2100"/>
              <a:buNone/>
            </a:pPr>
            <a:r>
              <a:t/>
            </a:r>
            <a:endParaRPr sz="1600"/>
          </a:p>
          <a:p>
            <a:pPr indent="0" lvl="0" marL="0" rtl="0" algn="l">
              <a:lnSpc>
                <a:spcPct val="100000"/>
              </a:lnSpc>
              <a:spcBef>
                <a:spcPts val="0"/>
              </a:spcBef>
              <a:spcAft>
                <a:spcPts val="0"/>
              </a:spcAft>
              <a:buSzPts val="2100"/>
              <a:buNone/>
            </a:pPr>
            <a:r>
              <a:t/>
            </a:r>
            <a:endParaRPr sz="1600"/>
          </a:p>
        </p:txBody>
      </p:sp>
      <p:sp>
        <p:nvSpPr>
          <p:cNvPr id="281" name="Google Shape;281;p39"/>
          <p:cNvSpPr txBox="1"/>
          <p:nvPr>
            <p:ph type="title"/>
          </p:nvPr>
        </p:nvSpPr>
        <p:spPr>
          <a:xfrm>
            <a:off x="-11760" y="-342886"/>
            <a:ext cx="9144000" cy="1085850"/>
          </a:xfrm>
          <a:prstGeom prst="rect">
            <a:avLst/>
          </a:prstGeom>
          <a:noFill/>
          <a:ln>
            <a:noFill/>
          </a:ln>
        </p:spPr>
        <p:txBody>
          <a:bodyPr anchorCtr="0" anchor="t" bIns="60950" lIns="548625" spcFirstLastPara="1" rIns="548625" wrap="square" tIns="548625">
            <a:normAutofit/>
          </a:bodyPr>
          <a:lstStyle/>
          <a:p>
            <a:pPr indent="0" lvl="0" marL="0" marR="0" rtl="0" algn="l">
              <a:lnSpc>
                <a:spcPct val="90000"/>
              </a:lnSpc>
              <a:spcBef>
                <a:spcPts val="0"/>
              </a:spcBef>
              <a:spcAft>
                <a:spcPts val="0"/>
              </a:spcAft>
              <a:buClr>
                <a:srgbClr val="000000"/>
              </a:buClr>
              <a:buSzPts val="700"/>
              <a:buFont typeface="Arial"/>
              <a:buNone/>
            </a:pPr>
            <a:r>
              <a:rPr b="1" lang="zh-CN" sz="3000">
                <a:solidFill>
                  <a:srgbClr val="0D518E"/>
                </a:solidFill>
              </a:rPr>
              <a:t>Summary of Datasets</a:t>
            </a:r>
            <a:endParaRPr b="1" sz="3000">
              <a:solidFill>
                <a:srgbClr val="0D518E"/>
              </a:solidFill>
            </a:endParaRPr>
          </a:p>
        </p:txBody>
      </p:sp>
      <p:sp>
        <p:nvSpPr>
          <p:cNvPr id="282" name="Google Shape;282;p39"/>
          <p:cNvSpPr txBox="1"/>
          <p:nvPr>
            <p:ph idx="1" type="body"/>
          </p:nvPr>
        </p:nvSpPr>
        <p:spPr>
          <a:xfrm>
            <a:off x="3086100" y="819150"/>
            <a:ext cx="2927100" cy="3657600"/>
          </a:xfrm>
          <a:prstGeom prst="rect">
            <a:avLst/>
          </a:prstGeom>
          <a:noFill/>
          <a:ln cap="flat" cmpd="sng" w="19050">
            <a:solidFill>
              <a:schemeClr val="dk2"/>
            </a:solidFill>
            <a:prstDash val="solid"/>
            <a:round/>
            <a:headEnd len="sm" w="sm" type="none"/>
            <a:tailEnd len="sm" w="sm" type="none"/>
          </a:ln>
        </p:spPr>
        <p:txBody>
          <a:bodyPr anchorCtr="0" anchor="t" bIns="60950" lIns="452625" spcFirstLastPara="1" rIns="548625" wrap="square" tIns="274325">
            <a:noAutofit/>
          </a:bodyPr>
          <a:lstStyle/>
          <a:p>
            <a:pPr indent="0" lvl="0" marL="0" marR="0" rtl="0" algn="l">
              <a:lnSpc>
                <a:spcPct val="100000"/>
              </a:lnSpc>
              <a:spcBef>
                <a:spcPts val="0"/>
              </a:spcBef>
              <a:spcAft>
                <a:spcPts val="0"/>
              </a:spcAft>
              <a:buSzPts val="2100"/>
              <a:buNone/>
            </a:pPr>
            <a:r>
              <a:rPr b="1" lang="zh-CN" sz="1500">
                <a:latin typeface="Helvetica Neue"/>
                <a:ea typeface="Helvetica Neue"/>
                <a:cs typeface="Helvetica Neue"/>
                <a:sym typeface="Helvetica Neue"/>
              </a:rPr>
              <a:t>Method of access</a:t>
            </a:r>
            <a:r>
              <a:rPr lang="zh-CN" sz="1500"/>
              <a:t>- </a:t>
            </a:r>
            <a:endParaRPr sz="1500"/>
          </a:p>
          <a:p>
            <a:pPr indent="0" lvl="0" marL="0" marR="0" rtl="0" algn="l">
              <a:lnSpc>
                <a:spcPct val="100000"/>
              </a:lnSpc>
              <a:spcBef>
                <a:spcPts val="0"/>
              </a:spcBef>
              <a:spcAft>
                <a:spcPts val="0"/>
              </a:spcAft>
              <a:buSzPts val="2100"/>
              <a:buNone/>
            </a:pPr>
            <a:r>
              <a:t/>
            </a:r>
            <a:endParaRPr sz="1500">
              <a:solidFill>
                <a:schemeClr val="dk2"/>
              </a:solidFill>
            </a:endParaRPr>
          </a:p>
          <a:p>
            <a:pPr indent="0" lvl="0" marL="0" marR="0" rtl="0" algn="l">
              <a:lnSpc>
                <a:spcPct val="100000"/>
              </a:lnSpc>
              <a:spcBef>
                <a:spcPts val="0"/>
              </a:spcBef>
              <a:spcAft>
                <a:spcPts val="0"/>
              </a:spcAft>
              <a:buSzPts val="2100"/>
              <a:buNone/>
            </a:pPr>
            <a:r>
              <a:rPr lang="zh-CN" sz="1500"/>
              <a:t>For extracting data from the internet open source we are using mysql connector in python environment and loading all the relevant data into the AWS S3 bucket for storage/Staging.</a:t>
            </a:r>
            <a:endParaRPr sz="1500"/>
          </a:p>
          <a:p>
            <a:pPr indent="0" lvl="0" marL="0" marR="0" rtl="0" algn="l">
              <a:lnSpc>
                <a:spcPct val="100000"/>
              </a:lnSpc>
              <a:spcBef>
                <a:spcPts val="0"/>
              </a:spcBef>
              <a:spcAft>
                <a:spcPts val="0"/>
              </a:spcAft>
              <a:buSzPts val="2100"/>
              <a:buNone/>
            </a:pPr>
            <a:r>
              <a:t/>
            </a:r>
            <a:endParaRPr sz="1500"/>
          </a:p>
        </p:txBody>
      </p:sp>
      <p:sp>
        <p:nvSpPr>
          <p:cNvPr id="283" name="Google Shape;283;p39"/>
          <p:cNvSpPr txBox="1"/>
          <p:nvPr>
            <p:ph idx="1" type="body"/>
          </p:nvPr>
        </p:nvSpPr>
        <p:spPr>
          <a:xfrm>
            <a:off x="6172200" y="819150"/>
            <a:ext cx="2927100" cy="3657600"/>
          </a:xfrm>
          <a:prstGeom prst="rect">
            <a:avLst/>
          </a:prstGeom>
          <a:noFill/>
          <a:ln cap="flat" cmpd="sng" w="19050">
            <a:solidFill>
              <a:schemeClr val="dk2"/>
            </a:solidFill>
            <a:prstDash val="solid"/>
            <a:round/>
            <a:headEnd len="sm" w="sm" type="none"/>
            <a:tailEnd len="sm" w="sm" type="none"/>
          </a:ln>
        </p:spPr>
        <p:txBody>
          <a:bodyPr anchorCtr="0" anchor="t" bIns="60950" lIns="452625" spcFirstLastPara="1" rIns="548625" wrap="square" tIns="274325">
            <a:noAutofit/>
          </a:bodyPr>
          <a:lstStyle/>
          <a:p>
            <a:pPr indent="0" lvl="0" marL="88900" rtl="0" algn="l">
              <a:lnSpc>
                <a:spcPct val="100000"/>
              </a:lnSpc>
              <a:spcBef>
                <a:spcPts val="0"/>
              </a:spcBef>
              <a:spcAft>
                <a:spcPts val="0"/>
              </a:spcAft>
              <a:buClr>
                <a:schemeClr val="dk1"/>
              </a:buClr>
              <a:buSzPts val="2100"/>
              <a:buFont typeface="Arial"/>
              <a:buNone/>
            </a:pPr>
            <a:r>
              <a:rPr b="1" lang="zh-CN" sz="1500">
                <a:latin typeface="Helvetica Neue"/>
                <a:ea typeface="Helvetica Neue"/>
                <a:cs typeface="Helvetica Neue"/>
                <a:sym typeface="Helvetica Neue"/>
              </a:rPr>
              <a:t>Data Quality</a:t>
            </a:r>
            <a:r>
              <a:rPr lang="zh-CN" sz="1500"/>
              <a:t>- </a:t>
            </a:r>
            <a:endParaRPr sz="1500"/>
          </a:p>
          <a:p>
            <a:pPr indent="0" lvl="0" marL="88900" marR="0" rtl="0" algn="l">
              <a:lnSpc>
                <a:spcPct val="100000"/>
              </a:lnSpc>
              <a:spcBef>
                <a:spcPts val="0"/>
              </a:spcBef>
              <a:spcAft>
                <a:spcPts val="0"/>
              </a:spcAft>
              <a:buClr>
                <a:schemeClr val="dk1"/>
              </a:buClr>
              <a:buSzPts val="2100"/>
              <a:buFont typeface="Arial"/>
              <a:buNone/>
            </a:pPr>
            <a:r>
              <a:t/>
            </a:r>
            <a:endParaRPr sz="1500">
              <a:solidFill>
                <a:schemeClr val="dk2"/>
              </a:solidFill>
            </a:endParaRPr>
          </a:p>
          <a:p>
            <a:pPr indent="6350" lvl="0" marL="0" marR="0" rtl="0" algn="l">
              <a:lnSpc>
                <a:spcPct val="100000"/>
              </a:lnSpc>
              <a:spcBef>
                <a:spcPts val="0"/>
              </a:spcBef>
              <a:spcAft>
                <a:spcPts val="0"/>
              </a:spcAft>
              <a:buSzPts val="1500"/>
              <a:buChar char="●"/>
            </a:pPr>
            <a:r>
              <a:rPr lang="zh-CN" sz="1500"/>
              <a:t>There are some missing values in the datasets which will deal according to the requirement.</a:t>
            </a:r>
            <a:endParaRPr sz="1500"/>
          </a:p>
          <a:p>
            <a:pPr indent="0" lvl="0" marL="0" marR="0" rtl="0" algn="l">
              <a:lnSpc>
                <a:spcPct val="100000"/>
              </a:lnSpc>
              <a:spcBef>
                <a:spcPts val="0"/>
              </a:spcBef>
              <a:spcAft>
                <a:spcPts val="0"/>
              </a:spcAft>
              <a:buSzPts val="2100"/>
              <a:buNone/>
            </a:pPr>
            <a:r>
              <a:t/>
            </a:r>
            <a:endParaRPr sz="1500"/>
          </a:p>
          <a:p>
            <a:pPr indent="6350" lvl="0" marL="0" marR="0" rtl="0" algn="l">
              <a:lnSpc>
                <a:spcPct val="100000"/>
              </a:lnSpc>
              <a:spcBef>
                <a:spcPts val="0"/>
              </a:spcBef>
              <a:spcAft>
                <a:spcPts val="0"/>
              </a:spcAft>
              <a:buSzPts val="1500"/>
              <a:buChar char="●"/>
            </a:pPr>
            <a:r>
              <a:rPr lang="zh-CN" sz="1500"/>
              <a:t>Basic Exploratory analysis (EDA) is being performed in python environment. </a:t>
            </a:r>
            <a:endParaRPr sz="1500"/>
          </a:p>
          <a:p>
            <a:pPr indent="0" lvl="0" marL="342900" rtl="0" algn="l">
              <a:lnSpc>
                <a:spcPct val="100000"/>
              </a:lnSpc>
              <a:spcBef>
                <a:spcPts val="0"/>
              </a:spcBef>
              <a:spcAft>
                <a:spcPts val="0"/>
              </a:spcAft>
              <a:buSzPts val="2100"/>
              <a:buNone/>
            </a:pPr>
            <a:r>
              <a:t/>
            </a:r>
            <a:endParaRPr sz="1500"/>
          </a:p>
          <a:p>
            <a:pPr indent="0" lvl="0" marL="0" rtl="0" algn="l">
              <a:lnSpc>
                <a:spcPct val="100000"/>
              </a:lnSpc>
              <a:spcBef>
                <a:spcPts val="0"/>
              </a:spcBef>
              <a:spcAft>
                <a:spcPts val="0"/>
              </a:spcAft>
              <a:buSzPts val="2100"/>
              <a:buNone/>
            </a:pPr>
            <a:r>
              <a:t/>
            </a:r>
            <a:endParaRPr sz="1500"/>
          </a:p>
          <a:p>
            <a:pPr indent="0" lvl="0" marL="0" rtl="0" algn="l">
              <a:lnSpc>
                <a:spcPct val="100000"/>
              </a:lnSpc>
              <a:spcBef>
                <a:spcPts val="0"/>
              </a:spcBef>
              <a:spcAft>
                <a:spcPts val="0"/>
              </a:spcAft>
              <a:buClr>
                <a:schemeClr val="dk1"/>
              </a:buClr>
              <a:buSzPts val="800"/>
              <a:buFont typeface="Arial"/>
              <a:buNone/>
            </a:pPr>
            <a:r>
              <a:t/>
            </a:r>
            <a:endParaRPr sz="1500"/>
          </a:p>
          <a:p>
            <a:pPr indent="0" lvl="0" marL="0" rtl="0" algn="l">
              <a:lnSpc>
                <a:spcPct val="100000"/>
              </a:lnSpc>
              <a:spcBef>
                <a:spcPts val="0"/>
              </a:spcBef>
              <a:spcAft>
                <a:spcPts val="0"/>
              </a:spcAft>
              <a:buSzPts val="2100"/>
              <a:buNone/>
            </a:pPr>
            <a:r>
              <a:t/>
            </a:r>
            <a:endParaRPr sz="150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idx="12" type="sldNum"/>
          </p:nvPr>
        </p:nvSpPr>
        <p:spPr>
          <a:xfrm>
            <a:off x="8286750" y="4802817"/>
            <a:ext cx="514350" cy="22635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zh-CN"/>
              <a:t>‹#›</a:t>
            </a:fld>
            <a:endParaRPr/>
          </a:p>
        </p:txBody>
      </p:sp>
      <p:sp>
        <p:nvSpPr>
          <p:cNvPr id="290" name="Google Shape;290;p40"/>
          <p:cNvSpPr/>
          <p:nvPr/>
        </p:nvSpPr>
        <p:spPr>
          <a:xfrm>
            <a:off x="325144" y="-21073"/>
            <a:ext cx="2298900" cy="531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b="1" lang="zh-CN" sz="2400">
                <a:solidFill>
                  <a:srgbClr val="0D518E"/>
                </a:solidFill>
                <a:latin typeface="Helvetica Neue"/>
                <a:ea typeface="Helvetica Neue"/>
                <a:cs typeface="Helvetica Neue"/>
                <a:sym typeface="Helvetica Neue"/>
              </a:rPr>
              <a:t>Data</a:t>
            </a:r>
            <a:r>
              <a:rPr b="1" i="0" lang="zh-CN" sz="3000" u="none" cap="none" strike="noStrike">
                <a:solidFill>
                  <a:srgbClr val="0D518E"/>
                </a:solidFill>
                <a:latin typeface="Helvetica Neue"/>
                <a:ea typeface="Helvetica Neue"/>
                <a:cs typeface="Helvetica Neue"/>
                <a:sym typeface="Helvetica Neue"/>
              </a:rPr>
              <a:t> </a:t>
            </a:r>
            <a:r>
              <a:rPr b="1" lang="zh-CN" sz="2400">
                <a:solidFill>
                  <a:srgbClr val="0D518E"/>
                </a:solidFill>
                <a:latin typeface="Helvetica Neue"/>
                <a:ea typeface="Helvetica Neue"/>
                <a:cs typeface="Helvetica Neue"/>
                <a:sym typeface="Helvetica Neue"/>
              </a:rPr>
              <a:t>Profile</a:t>
            </a:r>
            <a:endParaRPr b="0" i="0" sz="1100" u="none" cap="none" strike="noStrike">
              <a:solidFill>
                <a:srgbClr val="000000"/>
              </a:solidFill>
              <a:latin typeface="Arial"/>
              <a:ea typeface="Arial"/>
              <a:cs typeface="Arial"/>
              <a:sym typeface="Arial"/>
            </a:endParaRPr>
          </a:p>
        </p:txBody>
      </p:sp>
      <p:graphicFrame>
        <p:nvGraphicFramePr>
          <p:cNvPr id="291" name="Google Shape;291;p40"/>
          <p:cNvGraphicFramePr/>
          <p:nvPr/>
        </p:nvGraphicFramePr>
        <p:xfrm>
          <a:off x="439415" y="772337"/>
          <a:ext cx="3000000" cy="3000000"/>
        </p:xfrm>
        <a:graphic>
          <a:graphicData uri="http://schemas.openxmlformats.org/drawingml/2006/table">
            <a:tbl>
              <a:tblPr bandRow="1" firstRow="1">
                <a:noFill/>
                <a:tableStyleId>{C48A5650-BAC8-4646-A140-66BB22F5FFA6}</a:tableStyleId>
              </a:tblPr>
              <a:tblGrid>
                <a:gridCol w="1829475"/>
                <a:gridCol w="1777300"/>
              </a:tblGrid>
              <a:tr h="422875">
                <a:tc gridSpan="2">
                  <a:txBody>
                    <a:bodyPr/>
                    <a:lstStyle/>
                    <a:p>
                      <a:pPr indent="0" lvl="0" marL="0" marR="0" rtl="0" algn="l">
                        <a:lnSpc>
                          <a:spcPct val="100000"/>
                        </a:lnSpc>
                        <a:spcBef>
                          <a:spcPts val="0"/>
                        </a:spcBef>
                        <a:spcAft>
                          <a:spcPts val="0"/>
                        </a:spcAft>
                        <a:buNone/>
                      </a:pPr>
                      <a:r>
                        <a:rPr lang="zh-CN" sz="1500" u="none" cap="none" strike="noStrike"/>
                        <a:t>Dataset 1 Sum</a:t>
                      </a:r>
                      <a:r>
                        <a:rPr lang="zh-CN" sz="1500" u="none" cap="none" strike="noStrike"/>
                        <a:t>mary </a:t>
                      </a:r>
                      <a:endParaRPr sz="1500" u="none" cap="none" strike="noStrike"/>
                    </a:p>
                  </a:txBody>
                  <a:tcPr marT="34300" marB="34300" marR="68600" marL="68600"/>
                </a:tc>
                <a:tc hMerge="1"/>
              </a:tr>
              <a:tr h="514500">
                <a:tc>
                  <a:txBody>
                    <a:bodyPr/>
                    <a:lstStyle/>
                    <a:p>
                      <a:pPr indent="0" lvl="0" marL="0" marR="0" rtl="0" algn="l">
                        <a:lnSpc>
                          <a:spcPct val="100000"/>
                        </a:lnSpc>
                        <a:spcBef>
                          <a:spcPts val="0"/>
                        </a:spcBef>
                        <a:spcAft>
                          <a:spcPts val="0"/>
                        </a:spcAft>
                        <a:buNone/>
                      </a:pPr>
                      <a:r>
                        <a:rPr lang="zh-CN" sz="1200" u="none" cap="none" strike="noStrike">
                          <a:solidFill>
                            <a:srgbClr val="366092"/>
                          </a:solidFill>
                        </a:rPr>
                        <a:t>Source of information</a:t>
                      </a:r>
                      <a:endParaRPr sz="1200" u="none" cap="none" strike="noStrike">
                        <a:solidFill>
                          <a:srgbClr val="366092"/>
                        </a:solidFill>
                      </a:endParaRPr>
                    </a:p>
                  </a:txBody>
                  <a:tcPr marT="34300" marB="34300" marR="68600" marL="68600"/>
                </a:tc>
                <a:tc>
                  <a:txBody>
                    <a:bodyPr/>
                    <a:lstStyle/>
                    <a:p>
                      <a:pPr indent="0" lvl="0" marL="0" marR="0" rtl="0" algn="l">
                        <a:lnSpc>
                          <a:spcPct val="100000"/>
                        </a:lnSpc>
                        <a:spcBef>
                          <a:spcPts val="0"/>
                        </a:spcBef>
                        <a:spcAft>
                          <a:spcPts val="0"/>
                        </a:spcAft>
                        <a:buNone/>
                      </a:pPr>
                      <a:r>
                        <a:rPr lang="zh-CN" sz="1100"/>
                        <a:t>https://relational.fit.cvut.cz/dataset/Stats</a:t>
                      </a:r>
                      <a:endParaRPr sz="1100" u="none" cap="none" strike="noStrike"/>
                    </a:p>
                  </a:txBody>
                  <a:tcPr marT="34300" marB="34300" marR="68600" marL="68600"/>
                </a:tc>
              </a:tr>
              <a:tr h="514500">
                <a:tc>
                  <a:txBody>
                    <a:bodyPr/>
                    <a:lstStyle/>
                    <a:p>
                      <a:pPr indent="0" lvl="0" marL="0" marR="0" rtl="0" algn="l">
                        <a:lnSpc>
                          <a:spcPct val="100000"/>
                        </a:lnSpc>
                        <a:spcBef>
                          <a:spcPts val="0"/>
                        </a:spcBef>
                        <a:spcAft>
                          <a:spcPts val="0"/>
                        </a:spcAft>
                        <a:buNone/>
                      </a:pPr>
                      <a:r>
                        <a:rPr lang="zh-CN" sz="1200" u="none" cap="none" strike="noStrike">
                          <a:solidFill>
                            <a:srgbClr val="366092"/>
                          </a:solidFill>
                        </a:rPr>
                        <a:t>Number of </a:t>
                      </a:r>
                      <a:r>
                        <a:rPr lang="zh-CN" sz="1200">
                          <a:solidFill>
                            <a:srgbClr val="366092"/>
                          </a:solidFill>
                        </a:rPr>
                        <a:t>Table</a:t>
                      </a:r>
                      <a:endParaRPr sz="1200" u="none" cap="none" strike="noStrike">
                        <a:solidFill>
                          <a:srgbClr val="366092"/>
                        </a:solidFill>
                      </a:endParaRPr>
                    </a:p>
                  </a:txBody>
                  <a:tcPr marT="34300" marB="34300" marR="68600" marL="68600"/>
                </a:tc>
                <a:tc>
                  <a:txBody>
                    <a:bodyPr/>
                    <a:lstStyle/>
                    <a:p>
                      <a:pPr indent="0" lvl="0" marL="0" marR="0" rtl="0" algn="l">
                        <a:lnSpc>
                          <a:spcPct val="100000"/>
                        </a:lnSpc>
                        <a:spcBef>
                          <a:spcPts val="0"/>
                        </a:spcBef>
                        <a:spcAft>
                          <a:spcPts val="0"/>
                        </a:spcAft>
                        <a:buNone/>
                      </a:pPr>
                      <a:r>
                        <a:rPr lang="zh-CN" sz="1100"/>
                        <a:t>8</a:t>
                      </a:r>
                      <a:endParaRPr sz="1100" u="none" cap="none" strike="noStrike"/>
                    </a:p>
                  </a:txBody>
                  <a:tcPr marT="34300" marB="34300" marR="68600" marL="68600"/>
                </a:tc>
              </a:tr>
              <a:tr h="514500">
                <a:tc>
                  <a:txBody>
                    <a:bodyPr/>
                    <a:lstStyle/>
                    <a:p>
                      <a:pPr indent="0" lvl="0" marL="0" rtl="0" algn="l">
                        <a:spcBef>
                          <a:spcPts val="0"/>
                        </a:spcBef>
                        <a:spcAft>
                          <a:spcPts val="0"/>
                        </a:spcAft>
                        <a:buClr>
                          <a:schemeClr val="dk1"/>
                        </a:buClr>
                        <a:buFont typeface="Arial"/>
                        <a:buNone/>
                      </a:pPr>
                      <a:r>
                        <a:rPr lang="zh-CN" sz="1200">
                          <a:solidFill>
                            <a:srgbClr val="366092"/>
                          </a:solidFill>
                        </a:rPr>
                        <a:t>Number of Records</a:t>
                      </a:r>
                      <a:endParaRPr sz="1200" u="none" cap="none" strike="noStrike">
                        <a:solidFill>
                          <a:srgbClr val="366092"/>
                        </a:solidFill>
                      </a:endParaRPr>
                    </a:p>
                  </a:txBody>
                  <a:tcPr marT="34300" marB="34300" marR="68600" marL="68600"/>
                </a:tc>
                <a:tc>
                  <a:txBody>
                    <a:bodyPr/>
                    <a:lstStyle/>
                    <a:p>
                      <a:pPr indent="0" lvl="0" marL="0" rtl="0" algn="l">
                        <a:lnSpc>
                          <a:spcPct val="200000"/>
                        </a:lnSpc>
                        <a:spcBef>
                          <a:spcPts val="0"/>
                        </a:spcBef>
                        <a:spcAft>
                          <a:spcPts val="0"/>
                        </a:spcAft>
                        <a:buSzPts val="1100"/>
                        <a:buNone/>
                      </a:pPr>
                      <a:r>
                        <a:rPr lang="zh-CN" sz="1100"/>
                        <a:t>1,027,838 Rows</a:t>
                      </a:r>
                      <a:endParaRPr sz="1100"/>
                    </a:p>
                    <a:p>
                      <a:pPr indent="0" lvl="0" marL="0" rtl="0" algn="l">
                        <a:lnSpc>
                          <a:spcPct val="200000"/>
                        </a:lnSpc>
                        <a:spcBef>
                          <a:spcPts val="0"/>
                        </a:spcBef>
                        <a:spcAft>
                          <a:spcPts val="0"/>
                        </a:spcAft>
                        <a:buSzPts val="1100"/>
                        <a:buNone/>
                      </a:pPr>
                      <a:r>
                        <a:rPr lang="zh-CN" sz="1100"/>
                        <a:t>71 Columns</a:t>
                      </a:r>
                      <a:endParaRPr sz="1100"/>
                    </a:p>
                  </a:txBody>
                  <a:tcPr marT="34300" marB="34300" marR="68600" marL="68600"/>
                </a:tc>
              </a:tr>
              <a:tr h="514500">
                <a:tc>
                  <a:txBody>
                    <a:bodyPr/>
                    <a:lstStyle/>
                    <a:p>
                      <a:pPr indent="0" lvl="0" marL="0" marR="0" rtl="0" algn="l">
                        <a:lnSpc>
                          <a:spcPct val="100000"/>
                        </a:lnSpc>
                        <a:spcBef>
                          <a:spcPts val="0"/>
                        </a:spcBef>
                        <a:spcAft>
                          <a:spcPts val="0"/>
                        </a:spcAft>
                        <a:buNone/>
                      </a:pPr>
                      <a:r>
                        <a:rPr lang="zh-CN" sz="1200" u="none" cap="none" strike="noStrike">
                          <a:solidFill>
                            <a:srgbClr val="366092"/>
                          </a:solidFill>
                        </a:rPr>
                        <a:t>Data</a:t>
                      </a:r>
                      <a:r>
                        <a:rPr lang="zh-CN" sz="1200" u="none" cap="none" strike="noStrike">
                          <a:solidFill>
                            <a:srgbClr val="366092"/>
                          </a:solidFill>
                        </a:rPr>
                        <a:t> type and structure</a:t>
                      </a:r>
                      <a:endParaRPr sz="1200" u="none" cap="none" strike="noStrike">
                        <a:solidFill>
                          <a:srgbClr val="366092"/>
                        </a:solidFill>
                      </a:endParaRPr>
                    </a:p>
                  </a:txBody>
                  <a:tcPr marT="34300" marB="34300" marR="68600" marL="68600"/>
                </a:tc>
                <a:tc>
                  <a:txBody>
                    <a:bodyPr/>
                    <a:lstStyle/>
                    <a:p>
                      <a:pPr indent="0" lvl="0" marL="0" rtl="0" algn="l">
                        <a:lnSpc>
                          <a:spcPct val="115000"/>
                        </a:lnSpc>
                        <a:spcBef>
                          <a:spcPts val="0"/>
                        </a:spcBef>
                        <a:spcAft>
                          <a:spcPts val="0"/>
                        </a:spcAft>
                        <a:buNone/>
                      </a:pPr>
                      <a:r>
                        <a:rPr lang="zh-CN" sz="1100"/>
                        <a:t>Numeric, String, Temporal</a:t>
                      </a:r>
                      <a:endParaRPr sz="1200" u="sng">
                        <a:highlight>
                          <a:srgbClr val="F9F9F9"/>
                        </a:highlight>
                      </a:endParaRPr>
                    </a:p>
                    <a:p>
                      <a:pPr indent="0" lvl="0" marL="0" marR="0" rtl="0" algn="l">
                        <a:lnSpc>
                          <a:spcPct val="100000"/>
                        </a:lnSpc>
                        <a:spcBef>
                          <a:spcPts val="0"/>
                        </a:spcBef>
                        <a:spcAft>
                          <a:spcPts val="0"/>
                        </a:spcAft>
                        <a:buNone/>
                      </a:pPr>
                      <a:r>
                        <a:t/>
                      </a:r>
                      <a:endParaRPr sz="1100"/>
                    </a:p>
                  </a:txBody>
                  <a:tcPr marT="34300" marB="34300" marR="68600" marL="68600"/>
                </a:tc>
              </a:tr>
              <a:tr h="514500">
                <a:tc>
                  <a:txBody>
                    <a:bodyPr/>
                    <a:lstStyle/>
                    <a:p>
                      <a:pPr indent="0" lvl="0" marL="0" marR="0" rtl="0" algn="l">
                        <a:lnSpc>
                          <a:spcPct val="100000"/>
                        </a:lnSpc>
                        <a:spcBef>
                          <a:spcPts val="0"/>
                        </a:spcBef>
                        <a:spcAft>
                          <a:spcPts val="0"/>
                        </a:spcAft>
                        <a:buNone/>
                      </a:pPr>
                      <a:r>
                        <a:rPr lang="zh-CN" sz="1200">
                          <a:solidFill>
                            <a:srgbClr val="366092"/>
                          </a:solidFill>
                        </a:rPr>
                        <a:t>Data Acquitsiton Method </a:t>
                      </a:r>
                      <a:endParaRPr sz="1200" u="none" cap="none" strike="noStrike">
                        <a:solidFill>
                          <a:srgbClr val="366092"/>
                        </a:solidFill>
                      </a:endParaRPr>
                    </a:p>
                  </a:txBody>
                  <a:tcPr marT="34300" marB="34300" marR="68600" marL="68600"/>
                </a:tc>
                <a:tc>
                  <a:txBody>
                    <a:bodyPr/>
                    <a:lstStyle/>
                    <a:p>
                      <a:pPr indent="0" lvl="0" marL="0" rtl="0" algn="l">
                        <a:lnSpc>
                          <a:spcPct val="115000"/>
                        </a:lnSpc>
                        <a:spcBef>
                          <a:spcPts val="0"/>
                        </a:spcBef>
                        <a:spcAft>
                          <a:spcPts val="0"/>
                        </a:spcAft>
                        <a:buNone/>
                      </a:pPr>
                      <a:r>
                        <a:rPr lang="zh-CN" sz="1100"/>
                        <a:t>MySQL connector</a:t>
                      </a:r>
                      <a:endParaRPr sz="1100"/>
                    </a:p>
                  </a:txBody>
                  <a:tcPr marT="34300" marB="34300" marR="68600" marL="68600"/>
                </a:tc>
              </a:tr>
            </a:tbl>
          </a:graphicData>
        </a:graphic>
      </p:graphicFrame>
      <p:graphicFrame>
        <p:nvGraphicFramePr>
          <p:cNvPr id="292" name="Google Shape;292;p40"/>
          <p:cNvGraphicFramePr/>
          <p:nvPr/>
        </p:nvGraphicFramePr>
        <p:xfrm>
          <a:off x="4650541" y="772337"/>
          <a:ext cx="3000000" cy="3000000"/>
        </p:xfrm>
        <a:graphic>
          <a:graphicData uri="http://schemas.openxmlformats.org/drawingml/2006/table">
            <a:tbl>
              <a:tblPr bandRow="1" firstRow="1">
                <a:noFill/>
                <a:tableStyleId>{C48A5650-BAC8-4646-A140-66BB22F5FFA6}</a:tableStyleId>
              </a:tblPr>
              <a:tblGrid>
                <a:gridCol w="2129325"/>
                <a:gridCol w="2068650"/>
              </a:tblGrid>
              <a:tr h="429175">
                <a:tc gridSpan="2">
                  <a:txBody>
                    <a:bodyPr/>
                    <a:lstStyle/>
                    <a:p>
                      <a:pPr indent="0" lvl="0" marL="0" marR="0" rtl="0" algn="l">
                        <a:lnSpc>
                          <a:spcPct val="100000"/>
                        </a:lnSpc>
                        <a:spcBef>
                          <a:spcPts val="0"/>
                        </a:spcBef>
                        <a:spcAft>
                          <a:spcPts val="0"/>
                        </a:spcAft>
                        <a:buNone/>
                      </a:pPr>
                      <a:r>
                        <a:rPr lang="zh-CN" sz="1500" u="none" cap="none" strike="noStrike"/>
                        <a:t>Dataset </a:t>
                      </a:r>
                      <a:r>
                        <a:rPr lang="zh-CN" sz="1500"/>
                        <a:t>2</a:t>
                      </a:r>
                      <a:r>
                        <a:rPr lang="zh-CN" sz="1500" u="none" cap="none" strike="noStrike"/>
                        <a:t> Summary </a:t>
                      </a:r>
                      <a:endParaRPr sz="1500" u="none" cap="none" strike="noStrike"/>
                    </a:p>
                  </a:txBody>
                  <a:tcPr marT="34300" marB="34300" marR="68600" marL="68600"/>
                </a:tc>
                <a:tc hMerge="1"/>
              </a:tr>
              <a:tr h="845225">
                <a:tc>
                  <a:txBody>
                    <a:bodyPr/>
                    <a:lstStyle/>
                    <a:p>
                      <a:pPr indent="0" lvl="0" marL="0" marR="0" rtl="0" algn="l">
                        <a:lnSpc>
                          <a:spcPct val="100000"/>
                        </a:lnSpc>
                        <a:spcBef>
                          <a:spcPts val="0"/>
                        </a:spcBef>
                        <a:spcAft>
                          <a:spcPts val="0"/>
                        </a:spcAft>
                        <a:buNone/>
                      </a:pPr>
                      <a:r>
                        <a:rPr lang="zh-CN" sz="1200" u="none" cap="none" strike="noStrike">
                          <a:solidFill>
                            <a:srgbClr val="366092"/>
                          </a:solidFill>
                        </a:rPr>
                        <a:t>Source of information</a:t>
                      </a:r>
                      <a:endParaRPr sz="1200" u="none" cap="none" strike="noStrike">
                        <a:solidFill>
                          <a:srgbClr val="366092"/>
                        </a:solidFill>
                      </a:endParaRPr>
                    </a:p>
                  </a:txBody>
                  <a:tcPr marT="34300" marB="34300" marR="68600" marL="68600"/>
                </a:tc>
                <a:tc>
                  <a:txBody>
                    <a:bodyPr/>
                    <a:lstStyle/>
                    <a:p>
                      <a:pPr indent="0" lvl="0" marL="0" rtl="0" algn="l">
                        <a:lnSpc>
                          <a:spcPct val="110795"/>
                        </a:lnSpc>
                        <a:spcBef>
                          <a:spcPts val="0"/>
                        </a:spcBef>
                        <a:spcAft>
                          <a:spcPts val="0"/>
                        </a:spcAft>
                        <a:buSzPts val="1100"/>
                        <a:buNone/>
                      </a:pPr>
                      <a:r>
                        <a:rPr lang="zh-CN" sz="1000">
                          <a:solidFill>
                            <a:srgbClr val="212121"/>
                          </a:solidFill>
                        </a:rPr>
                        <a:t>https://content.techgig.com/technology/24-highest-paying-programming-languages-for-developers/articleshow/76243434.cms</a:t>
                      </a:r>
                      <a:endParaRPr sz="1100"/>
                    </a:p>
                  </a:txBody>
                  <a:tcPr marT="34300" marB="34300" marR="68600" marL="68600"/>
                </a:tc>
              </a:tr>
              <a:tr h="432250">
                <a:tc>
                  <a:txBody>
                    <a:bodyPr/>
                    <a:lstStyle/>
                    <a:p>
                      <a:pPr indent="0" lvl="0" marL="0" marR="0" rtl="0" algn="l">
                        <a:lnSpc>
                          <a:spcPct val="100000"/>
                        </a:lnSpc>
                        <a:spcBef>
                          <a:spcPts val="0"/>
                        </a:spcBef>
                        <a:spcAft>
                          <a:spcPts val="0"/>
                        </a:spcAft>
                        <a:buNone/>
                      </a:pPr>
                      <a:r>
                        <a:rPr lang="zh-CN" sz="1200" u="none" cap="none" strike="noStrike">
                          <a:solidFill>
                            <a:srgbClr val="366092"/>
                          </a:solidFill>
                        </a:rPr>
                        <a:t>Number of </a:t>
                      </a:r>
                      <a:r>
                        <a:rPr lang="zh-CN" sz="1200">
                          <a:solidFill>
                            <a:srgbClr val="366092"/>
                          </a:solidFill>
                        </a:rPr>
                        <a:t>Table</a:t>
                      </a:r>
                      <a:endParaRPr sz="1200" u="none" cap="none" strike="noStrike">
                        <a:solidFill>
                          <a:srgbClr val="366092"/>
                        </a:solidFill>
                      </a:endParaRPr>
                    </a:p>
                  </a:txBody>
                  <a:tcPr marT="34300" marB="34300" marR="68600" marL="68600"/>
                </a:tc>
                <a:tc>
                  <a:txBody>
                    <a:bodyPr/>
                    <a:lstStyle/>
                    <a:p>
                      <a:pPr indent="0" lvl="0" marL="0" marR="0" rtl="0" algn="l">
                        <a:lnSpc>
                          <a:spcPct val="100000"/>
                        </a:lnSpc>
                        <a:spcBef>
                          <a:spcPts val="0"/>
                        </a:spcBef>
                        <a:spcAft>
                          <a:spcPts val="0"/>
                        </a:spcAft>
                        <a:buNone/>
                      </a:pPr>
                      <a:r>
                        <a:rPr lang="zh-CN" sz="1100"/>
                        <a:t>1</a:t>
                      </a:r>
                      <a:endParaRPr sz="1100" u="none" cap="none" strike="noStrike"/>
                    </a:p>
                  </a:txBody>
                  <a:tcPr marT="34300" marB="34300" marR="68600" marL="68600"/>
                </a:tc>
              </a:tr>
              <a:tr h="432250">
                <a:tc>
                  <a:txBody>
                    <a:bodyPr/>
                    <a:lstStyle/>
                    <a:p>
                      <a:pPr indent="0" lvl="0" marL="0" rtl="0" algn="l">
                        <a:spcBef>
                          <a:spcPts val="0"/>
                        </a:spcBef>
                        <a:spcAft>
                          <a:spcPts val="0"/>
                        </a:spcAft>
                        <a:buClr>
                          <a:schemeClr val="dk1"/>
                        </a:buClr>
                        <a:buFont typeface="Arial"/>
                        <a:buNone/>
                      </a:pPr>
                      <a:r>
                        <a:rPr lang="zh-CN" sz="1200">
                          <a:solidFill>
                            <a:srgbClr val="366092"/>
                          </a:solidFill>
                        </a:rPr>
                        <a:t>Number of Records</a:t>
                      </a:r>
                      <a:endParaRPr sz="1200" u="none" cap="none" strike="noStrike">
                        <a:solidFill>
                          <a:srgbClr val="366092"/>
                        </a:solidFill>
                      </a:endParaRPr>
                    </a:p>
                  </a:txBody>
                  <a:tcPr marT="34300" marB="34300" marR="68600" marL="68600"/>
                </a:tc>
                <a:tc>
                  <a:txBody>
                    <a:bodyPr/>
                    <a:lstStyle/>
                    <a:p>
                      <a:pPr indent="0" lvl="0" marL="0" rtl="0" algn="l">
                        <a:lnSpc>
                          <a:spcPct val="200000"/>
                        </a:lnSpc>
                        <a:spcBef>
                          <a:spcPts val="0"/>
                        </a:spcBef>
                        <a:spcAft>
                          <a:spcPts val="0"/>
                        </a:spcAft>
                        <a:buSzPts val="1100"/>
                        <a:buNone/>
                      </a:pPr>
                      <a:r>
                        <a:rPr lang="zh-CN" sz="1100"/>
                        <a:t>24 Rows</a:t>
                      </a:r>
                      <a:endParaRPr sz="1100"/>
                    </a:p>
                  </a:txBody>
                  <a:tcPr marT="34300" marB="34300" marR="68600" marL="68600"/>
                </a:tc>
              </a:tr>
              <a:tr h="453925">
                <a:tc>
                  <a:txBody>
                    <a:bodyPr/>
                    <a:lstStyle/>
                    <a:p>
                      <a:pPr indent="0" lvl="0" marL="0" marR="0" rtl="0" algn="l">
                        <a:lnSpc>
                          <a:spcPct val="100000"/>
                        </a:lnSpc>
                        <a:spcBef>
                          <a:spcPts val="0"/>
                        </a:spcBef>
                        <a:spcAft>
                          <a:spcPts val="0"/>
                        </a:spcAft>
                        <a:buNone/>
                      </a:pPr>
                      <a:r>
                        <a:rPr lang="zh-CN" sz="1200" u="none" cap="none" strike="noStrike">
                          <a:solidFill>
                            <a:srgbClr val="366092"/>
                          </a:solidFill>
                        </a:rPr>
                        <a:t>Data</a:t>
                      </a:r>
                      <a:r>
                        <a:rPr lang="zh-CN" sz="1200" u="none" cap="none" strike="noStrike">
                          <a:solidFill>
                            <a:srgbClr val="366092"/>
                          </a:solidFill>
                        </a:rPr>
                        <a:t> type and structure</a:t>
                      </a:r>
                      <a:endParaRPr sz="1200" u="none" cap="none" strike="noStrike">
                        <a:solidFill>
                          <a:srgbClr val="366092"/>
                        </a:solidFill>
                      </a:endParaRPr>
                    </a:p>
                  </a:txBody>
                  <a:tcPr marT="34300" marB="34300" marR="68600" marL="68600"/>
                </a:tc>
                <a:tc>
                  <a:txBody>
                    <a:bodyPr/>
                    <a:lstStyle/>
                    <a:p>
                      <a:pPr indent="0" lvl="0" marL="0" rtl="0" algn="l">
                        <a:lnSpc>
                          <a:spcPct val="115000"/>
                        </a:lnSpc>
                        <a:spcBef>
                          <a:spcPts val="0"/>
                        </a:spcBef>
                        <a:spcAft>
                          <a:spcPts val="0"/>
                        </a:spcAft>
                        <a:buNone/>
                      </a:pPr>
                      <a:r>
                        <a:rPr lang="zh-CN" sz="1100"/>
                        <a:t>Numeric, String</a:t>
                      </a:r>
                      <a:endParaRPr sz="1200" u="sng">
                        <a:highlight>
                          <a:srgbClr val="F9F9F9"/>
                        </a:highlight>
                      </a:endParaRPr>
                    </a:p>
                    <a:p>
                      <a:pPr indent="0" lvl="0" marL="0" marR="0" rtl="0" algn="l">
                        <a:lnSpc>
                          <a:spcPct val="100000"/>
                        </a:lnSpc>
                        <a:spcBef>
                          <a:spcPts val="0"/>
                        </a:spcBef>
                        <a:spcAft>
                          <a:spcPts val="0"/>
                        </a:spcAft>
                        <a:buNone/>
                      </a:pPr>
                      <a:r>
                        <a:t/>
                      </a:r>
                      <a:endParaRPr sz="1100"/>
                    </a:p>
                  </a:txBody>
                  <a:tcPr marT="34300" marB="34300" marR="68600" marL="68600"/>
                </a:tc>
              </a:tr>
              <a:tr h="459575">
                <a:tc>
                  <a:txBody>
                    <a:bodyPr/>
                    <a:lstStyle/>
                    <a:p>
                      <a:pPr indent="0" lvl="0" marL="0" rtl="0" algn="l">
                        <a:spcBef>
                          <a:spcPts val="0"/>
                        </a:spcBef>
                        <a:spcAft>
                          <a:spcPts val="0"/>
                        </a:spcAft>
                        <a:buClr>
                          <a:schemeClr val="dk1"/>
                        </a:buClr>
                        <a:buSzPts val="1100"/>
                        <a:buFont typeface="Arial"/>
                        <a:buNone/>
                      </a:pPr>
                      <a:r>
                        <a:rPr lang="zh-CN" sz="1200">
                          <a:solidFill>
                            <a:srgbClr val="366092"/>
                          </a:solidFill>
                        </a:rPr>
                        <a:t>Data Acquitsiton Method </a:t>
                      </a:r>
                      <a:endParaRPr sz="1200">
                        <a:solidFill>
                          <a:srgbClr val="366092"/>
                        </a:solidFill>
                      </a:endParaRPr>
                    </a:p>
                    <a:p>
                      <a:pPr indent="0" lvl="0" marL="0" marR="0" rtl="0" algn="l">
                        <a:lnSpc>
                          <a:spcPct val="100000"/>
                        </a:lnSpc>
                        <a:spcBef>
                          <a:spcPts val="0"/>
                        </a:spcBef>
                        <a:spcAft>
                          <a:spcPts val="0"/>
                        </a:spcAft>
                        <a:buNone/>
                      </a:pPr>
                      <a:r>
                        <a:t/>
                      </a:r>
                      <a:endParaRPr sz="1200">
                        <a:solidFill>
                          <a:srgbClr val="366092"/>
                        </a:solidFill>
                      </a:endParaRPr>
                    </a:p>
                  </a:txBody>
                  <a:tcPr marT="34300" marB="34300" marR="68600" marL="68600"/>
                </a:tc>
                <a:tc>
                  <a:txBody>
                    <a:bodyPr/>
                    <a:lstStyle/>
                    <a:p>
                      <a:pPr indent="0" lvl="0" marL="0" rtl="0" algn="l">
                        <a:lnSpc>
                          <a:spcPct val="115000"/>
                        </a:lnSpc>
                        <a:spcBef>
                          <a:spcPts val="0"/>
                        </a:spcBef>
                        <a:spcAft>
                          <a:spcPts val="0"/>
                        </a:spcAft>
                        <a:buNone/>
                      </a:pPr>
                      <a:r>
                        <a:rPr lang="zh-CN" sz="1100"/>
                        <a:t>Web Scraping using python </a:t>
                      </a:r>
                      <a:endParaRPr sz="1100"/>
                    </a:p>
                  </a:txBody>
                  <a:tcPr marT="34300" marB="34300" marR="68600" marL="6860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240360" y="-342886"/>
            <a:ext cx="9144000" cy="1085850"/>
          </a:xfrm>
          <a:prstGeom prst="rect">
            <a:avLst/>
          </a:prstGeom>
          <a:noFill/>
          <a:ln>
            <a:noFill/>
          </a:ln>
        </p:spPr>
        <p:txBody>
          <a:bodyPr anchorCtr="0" anchor="ctr" bIns="60950" lIns="548625" spcFirstLastPara="1" rIns="548625" wrap="square" tIns="548625">
            <a:normAutofit/>
          </a:bodyPr>
          <a:lstStyle/>
          <a:p>
            <a:pPr indent="0" lvl="0" marL="0" marR="0" rtl="0" algn="l">
              <a:lnSpc>
                <a:spcPct val="90000"/>
              </a:lnSpc>
              <a:spcBef>
                <a:spcPts val="0"/>
              </a:spcBef>
              <a:spcAft>
                <a:spcPts val="0"/>
              </a:spcAft>
              <a:buClr>
                <a:srgbClr val="000000"/>
              </a:buClr>
              <a:buSzPts val="700"/>
              <a:buFont typeface="Arial"/>
              <a:buNone/>
            </a:pPr>
            <a:r>
              <a:rPr b="1" lang="zh-CN" sz="2400">
                <a:solidFill>
                  <a:srgbClr val="0D518E"/>
                </a:solidFill>
              </a:rPr>
              <a:t>Timeline of the Project</a:t>
            </a:r>
            <a:endParaRPr/>
          </a:p>
        </p:txBody>
      </p:sp>
      <p:pic>
        <p:nvPicPr>
          <p:cNvPr id="298" name="Google Shape;298;p41"/>
          <p:cNvPicPr preferRelativeResize="0"/>
          <p:nvPr/>
        </p:nvPicPr>
        <p:blipFill>
          <a:blip r:embed="rId3">
            <a:alphaModFix/>
          </a:blip>
          <a:stretch>
            <a:fillRect/>
          </a:stretch>
        </p:blipFill>
        <p:spPr>
          <a:xfrm>
            <a:off x="290800" y="1259100"/>
            <a:ext cx="8562427" cy="2813650"/>
          </a:xfrm>
          <a:prstGeom prst="rect">
            <a:avLst/>
          </a:prstGeom>
          <a:noFill/>
          <a:ln>
            <a:noFill/>
          </a:ln>
        </p:spPr>
      </p:pic>
      <p:sp>
        <p:nvSpPr>
          <p:cNvPr id="299" name="Google Shape;299;p41"/>
          <p:cNvSpPr txBox="1"/>
          <p:nvPr/>
        </p:nvSpPr>
        <p:spPr>
          <a:xfrm>
            <a:off x="2785250" y="779525"/>
            <a:ext cx="3065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500">
                <a:latin typeface="Helvetica Neue"/>
                <a:ea typeface="Helvetica Neue"/>
                <a:cs typeface="Helvetica Neue"/>
                <a:sym typeface="Helvetica Neue"/>
              </a:rPr>
              <a:t>Waterfall Model </a:t>
            </a:r>
            <a:endParaRPr b="1" sz="1500">
              <a:latin typeface="Helvetica Neue"/>
              <a:ea typeface="Helvetica Neue"/>
              <a:cs typeface="Helvetica Neue"/>
              <a:sym typeface="Helvetica Neue"/>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4x3 Template_White_Jun2014">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